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189" autoAdjust="0"/>
  </p:normalViewPr>
  <p:slideViewPr>
    <p:cSldViewPr>
      <p:cViewPr varScale="1">
        <p:scale>
          <a:sx n="74" d="100"/>
          <a:sy n="74" d="100"/>
        </p:scale>
        <p:origin x="1642"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DFEEDF-438D-4C94-8317-49D2E0FCD190}" type="doc">
      <dgm:prSet loTypeId="urn:microsoft.com/office/officeart/2005/8/layout/radial4" loCatId="relationship" qsTypeId="urn:microsoft.com/office/officeart/2005/8/quickstyle/simple1" qsCatId="simple" csTypeId="urn:microsoft.com/office/officeart/2005/8/colors/colorful4" csCatId="colorful" phldr="1"/>
      <dgm:spPr/>
      <dgm:t>
        <a:bodyPr/>
        <a:lstStyle/>
        <a:p>
          <a:endParaRPr lang="en-US"/>
        </a:p>
      </dgm:t>
    </dgm:pt>
    <dgm:pt modelId="{EA202E86-1753-44A3-9B7C-0B87FEC7B924}">
      <dgm:prSet phldrT="[Text]"/>
      <dgm:spPr/>
      <dgm:t>
        <a:bodyPr/>
        <a:lstStyle/>
        <a:p>
          <a:r>
            <a:rPr lang="en-US" b="1" dirty="0"/>
            <a:t>Planning</a:t>
          </a:r>
        </a:p>
      </dgm:t>
    </dgm:pt>
    <dgm:pt modelId="{2048F43E-D579-431B-A5A0-69DA12E0EEA7}" type="parTrans" cxnId="{98AE711F-C080-480E-A8BF-1CE0DF2AEF59}">
      <dgm:prSet/>
      <dgm:spPr/>
      <dgm:t>
        <a:bodyPr/>
        <a:lstStyle/>
        <a:p>
          <a:endParaRPr lang="en-US"/>
        </a:p>
      </dgm:t>
    </dgm:pt>
    <dgm:pt modelId="{5C296582-3212-4D8C-9658-8E0371099CD7}" type="sibTrans" cxnId="{98AE711F-C080-480E-A8BF-1CE0DF2AEF59}">
      <dgm:prSet/>
      <dgm:spPr/>
      <dgm:t>
        <a:bodyPr/>
        <a:lstStyle/>
        <a:p>
          <a:endParaRPr lang="en-US"/>
        </a:p>
      </dgm:t>
    </dgm:pt>
    <dgm:pt modelId="{E03FAC6F-4BC0-49AB-966B-14C17844DB10}">
      <dgm:prSet phldrT="[Text]" custT="1"/>
      <dgm:spPr/>
      <dgm:t>
        <a:bodyPr/>
        <a:lstStyle/>
        <a:p>
          <a:r>
            <a:rPr lang="en-US" sz="2400" dirty="0"/>
            <a:t>6.1 Actions to address risks &amp; opportunities</a:t>
          </a:r>
        </a:p>
      </dgm:t>
    </dgm:pt>
    <dgm:pt modelId="{7506E114-B9C1-485B-A7D9-5A9FFE85E201}" type="parTrans" cxnId="{16A4B41F-9712-4FEC-8607-27510515C6EB}">
      <dgm:prSet/>
      <dgm:spPr/>
      <dgm:t>
        <a:bodyPr/>
        <a:lstStyle/>
        <a:p>
          <a:endParaRPr lang="en-US"/>
        </a:p>
      </dgm:t>
    </dgm:pt>
    <dgm:pt modelId="{FC1072BB-2DC1-40B4-B6FF-A4D8F1DA14B9}" type="sibTrans" cxnId="{16A4B41F-9712-4FEC-8607-27510515C6EB}">
      <dgm:prSet/>
      <dgm:spPr/>
      <dgm:t>
        <a:bodyPr/>
        <a:lstStyle/>
        <a:p>
          <a:endParaRPr lang="en-US"/>
        </a:p>
      </dgm:t>
    </dgm:pt>
    <dgm:pt modelId="{CC687EE5-C861-4AD3-8C5E-366B8E97B998}">
      <dgm:prSet phldrT="[Text]"/>
      <dgm:spPr/>
      <dgm:t>
        <a:bodyPr/>
        <a:lstStyle/>
        <a:p>
          <a:r>
            <a:rPr lang="en-US" dirty="0"/>
            <a:t>6.2 Knowledge Management objectives and planning to achieve them</a:t>
          </a:r>
        </a:p>
      </dgm:t>
    </dgm:pt>
    <dgm:pt modelId="{96A29416-3D58-46BA-B0E3-B30FD2D98BD2}" type="parTrans" cxnId="{B95DCD72-8E4F-4829-AE4E-18F02BA30CA3}">
      <dgm:prSet/>
      <dgm:spPr/>
      <dgm:t>
        <a:bodyPr/>
        <a:lstStyle/>
        <a:p>
          <a:endParaRPr lang="en-US"/>
        </a:p>
      </dgm:t>
    </dgm:pt>
    <dgm:pt modelId="{2696E57D-DC7D-4359-B344-3D4A2BB11EB5}" type="sibTrans" cxnId="{B95DCD72-8E4F-4829-AE4E-18F02BA30CA3}">
      <dgm:prSet/>
      <dgm:spPr/>
      <dgm:t>
        <a:bodyPr/>
        <a:lstStyle/>
        <a:p>
          <a:endParaRPr lang="en-US"/>
        </a:p>
      </dgm:t>
    </dgm:pt>
    <dgm:pt modelId="{2D137390-1403-4AD7-B048-1F59756A69C6}">
      <dgm:prSet phldrT="[Text]"/>
      <dgm:spPr/>
      <dgm:t>
        <a:bodyPr/>
        <a:lstStyle/>
        <a:p>
          <a:endParaRPr lang="en-US" dirty="0"/>
        </a:p>
      </dgm:t>
    </dgm:pt>
    <dgm:pt modelId="{E137F63D-0CAD-4E4B-A494-8922D891D4DB}" type="parTrans" cxnId="{07DFCFE5-8582-40E7-8550-A272BF32F2EB}">
      <dgm:prSet/>
      <dgm:spPr/>
      <dgm:t>
        <a:bodyPr/>
        <a:lstStyle/>
        <a:p>
          <a:endParaRPr lang="en-US"/>
        </a:p>
      </dgm:t>
    </dgm:pt>
    <dgm:pt modelId="{34749C86-960A-49F4-9442-0ACD85C4E69E}" type="sibTrans" cxnId="{07DFCFE5-8582-40E7-8550-A272BF32F2EB}">
      <dgm:prSet/>
      <dgm:spPr/>
      <dgm:t>
        <a:bodyPr/>
        <a:lstStyle/>
        <a:p>
          <a:endParaRPr lang="en-US"/>
        </a:p>
      </dgm:t>
    </dgm:pt>
    <dgm:pt modelId="{B40BD138-1F3D-4337-841C-4A4BF337ECA6}" type="pres">
      <dgm:prSet presAssocID="{AFDFEEDF-438D-4C94-8317-49D2E0FCD190}" presName="cycle" presStyleCnt="0">
        <dgm:presLayoutVars>
          <dgm:chMax val="1"/>
          <dgm:dir/>
          <dgm:animLvl val="ctr"/>
          <dgm:resizeHandles val="exact"/>
        </dgm:presLayoutVars>
      </dgm:prSet>
      <dgm:spPr/>
    </dgm:pt>
    <dgm:pt modelId="{D20856EC-FD49-4269-9859-DFE729532705}" type="pres">
      <dgm:prSet presAssocID="{EA202E86-1753-44A3-9B7C-0B87FEC7B924}" presName="centerShape" presStyleLbl="node0" presStyleIdx="0" presStyleCnt="1"/>
      <dgm:spPr/>
    </dgm:pt>
    <dgm:pt modelId="{5CF2F77D-F7BC-4C90-B1D9-067F69E33E7D}" type="pres">
      <dgm:prSet presAssocID="{7506E114-B9C1-485B-A7D9-5A9FFE85E201}" presName="parTrans" presStyleLbl="bgSibTrans2D1" presStyleIdx="0" presStyleCnt="2"/>
      <dgm:spPr/>
    </dgm:pt>
    <dgm:pt modelId="{08957CC4-F010-441E-B05D-F0F27A1C1DF6}" type="pres">
      <dgm:prSet presAssocID="{E03FAC6F-4BC0-49AB-966B-14C17844DB10}" presName="node" presStyleLbl="node1" presStyleIdx="0" presStyleCnt="2">
        <dgm:presLayoutVars>
          <dgm:bulletEnabled val="1"/>
        </dgm:presLayoutVars>
      </dgm:prSet>
      <dgm:spPr/>
    </dgm:pt>
    <dgm:pt modelId="{6EB67DAD-03CA-42A9-BB33-626EE77AF104}" type="pres">
      <dgm:prSet presAssocID="{96A29416-3D58-46BA-B0E3-B30FD2D98BD2}" presName="parTrans" presStyleLbl="bgSibTrans2D1" presStyleIdx="1" presStyleCnt="2"/>
      <dgm:spPr/>
    </dgm:pt>
    <dgm:pt modelId="{3896C5C3-AF51-451E-935B-96DD3BF02E7A}" type="pres">
      <dgm:prSet presAssocID="{CC687EE5-C861-4AD3-8C5E-366B8E97B998}" presName="node" presStyleLbl="node1" presStyleIdx="1" presStyleCnt="2">
        <dgm:presLayoutVars>
          <dgm:bulletEnabled val="1"/>
        </dgm:presLayoutVars>
      </dgm:prSet>
      <dgm:spPr/>
    </dgm:pt>
  </dgm:ptLst>
  <dgm:cxnLst>
    <dgm:cxn modelId="{98AE711F-C080-480E-A8BF-1CE0DF2AEF59}" srcId="{AFDFEEDF-438D-4C94-8317-49D2E0FCD190}" destId="{EA202E86-1753-44A3-9B7C-0B87FEC7B924}" srcOrd="0" destOrd="0" parTransId="{2048F43E-D579-431B-A5A0-69DA12E0EEA7}" sibTransId="{5C296582-3212-4D8C-9658-8E0371099CD7}"/>
    <dgm:cxn modelId="{16A4B41F-9712-4FEC-8607-27510515C6EB}" srcId="{EA202E86-1753-44A3-9B7C-0B87FEC7B924}" destId="{E03FAC6F-4BC0-49AB-966B-14C17844DB10}" srcOrd="0" destOrd="0" parTransId="{7506E114-B9C1-485B-A7D9-5A9FFE85E201}" sibTransId="{FC1072BB-2DC1-40B4-B6FF-A4D8F1DA14B9}"/>
    <dgm:cxn modelId="{04B8B525-8B09-4801-B4B9-2156C45890B5}" type="presOf" srcId="{96A29416-3D58-46BA-B0E3-B30FD2D98BD2}" destId="{6EB67DAD-03CA-42A9-BB33-626EE77AF104}" srcOrd="0" destOrd="0" presId="urn:microsoft.com/office/officeart/2005/8/layout/radial4"/>
    <dgm:cxn modelId="{EDB6413E-3AE2-49D3-8CB6-5E00915886D3}" type="presOf" srcId="{EA202E86-1753-44A3-9B7C-0B87FEC7B924}" destId="{D20856EC-FD49-4269-9859-DFE729532705}" srcOrd="0" destOrd="0" presId="urn:microsoft.com/office/officeart/2005/8/layout/radial4"/>
    <dgm:cxn modelId="{B95DCD72-8E4F-4829-AE4E-18F02BA30CA3}" srcId="{EA202E86-1753-44A3-9B7C-0B87FEC7B924}" destId="{CC687EE5-C861-4AD3-8C5E-366B8E97B998}" srcOrd="1" destOrd="0" parTransId="{96A29416-3D58-46BA-B0E3-B30FD2D98BD2}" sibTransId="{2696E57D-DC7D-4359-B344-3D4A2BB11EB5}"/>
    <dgm:cxn modelId="{1B380273-EFE2-4F51-A995-5661B5283C2C}" type="presOf" srcId="{7506E114-B9C1-485B-A7D9-5A9FFE85E201}" destId="{5CF2F77D-F7BC-4C90-B1D9-067F69E33E7D}" srcOrd="0" destOrd="0" presId="urn:microsoft.com/office/officeart/2005/8/layout/radial4"/>
    <dgm:cxn modelId="{3D4E8A55-B369-4CB2-A7FE-191A76545963}" type="presOf" srcId="{AFDFEEDF-438D-4C94-8317-49D2E0FCD190}" destId="{B40BD138-1F3D-4337-841C-4A4BF337ECA6}" srcOrd="0" destOrd="0" presId="urn:microsoft.com/office/officeart/2005/8/layout/radial4"/>
    <dgm:cxn modelId="{2D073D89-EF71-4554-AD37-42135CD1028F}" type="presOf" srcId="{E03FAC6F-4BC0-49AB-966B-14C17844DB10}" destId="{08957CC4-F010-441E-B05D-F0F27A1C1DF6}" srcOrd="0" destOrd="0" presId="urn:microsoft.com/office/officeart/2005/8/layout/radial4"/>
    <dgm:cxn modelId="{597D02D9-3FB5-4040-91CB-7F50420C4039}" type="presOf" srcId="{CC687EE5-C861-4AD3-8C5E-366B8E97B998}" destId="{3896C5C3-AF51-451E-935B-96DD3BF02E7A}" srcOrd="0" destOrd="0" presId="urn:microsoft.com/office/officeart/2005/8/layout/radial4"/>
    <dgm:cxn modelId="{07DFCFE5-8582-40E7-8550-A272BF32F2EB}" srcId="{AFDFEEDF-438D-4C94-8317-49D2E0FCD190}" destId="{2D137390-1403-4AD7-B048-1F59756A69C6}" srcOrd="1" destOrd="0" parTransId="{E137F63D-0CAD-4E4B-A494-8922D891D4DB}" sibTransId="{34749C86-960A-49F4-9442-0ACD85C4E69E}"/>
    <dgm:cxn modelId="{96668D76-52D7-4B7E-ABE9-D6F422B8DE94}" type="presParOf" srcId="{B40BD138-1F3D-4337-841C-4A4BF337ECA6}" destId="{D20856EC-FD49-4269-9859-DFE729532705}" srcOrd="0" destOrd="0" presId="urn:microsoft.com/office/officeart/2005/8/layout/radial4"/>
    <dgm:cxn modelId="{71AEA73D-52BE-4C2B-8D56-3DA28E72060D}" type="presParOf" srcId="{B40BD138-1F3D-4337-841C-4A4BF337ECA6}" destId="{5CF2F77D-F7BC-4C90-B1D9-067F69E33E7D}" srcOrd="1" destOrd="0" presId="urn:microsoft.com/office/officeart/2005/8/layout/radial4"/>
    <dgm:cxn modelId="{16E63F69-6FB0-4A98-85DA-1CF68CAC618D}" type="presParOf" srcId="{B40BD138-1F3D-4337-841C-4A4BF337ECA6}" destId="{08957CC4-F010-441E-B05D-F0F27A1C1DF6}" srcOrd="2" destOrd="0" presId="urn:microsoft.com/office/officeart/2005/8/layout/radial4"/>
    <dgm:cxn modelId="{95E4C58B-9070-4733-864C-9C21616007FE}" type="presParOf" srcId="{B40BD138-1F3D-4337-841C-4A4BF337ECA6}" destId="{6EB67DAD-03CA-42A9-BB33-626EE77AF104}" srcOrd="3" destOrd="0" presId="urn:microsoft.com/office/officeart/2005/8/layout/radial4"/>
    <dgm:cxn modelId="{14D027FB-3900-4D59-A32D-8CB30594DF1C}" type="presParOf" srcId="{B40BD138-1F3D-4337-841C-4A4BF337ECA6}" destId="{3896C5C3-AF51-451E-935B-96DD3BF02E7A}"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0AD55CD-6547-4789-A1BB-9EFA6967E263}" type="doc">
      <dgm:prSet loTypeId="urn:microsoft.com/office/officeart/2005/8/layout/radial5" loCatId="cycle" qsTypeId="urn:microsoft.com/office/officeart/2005/8/quickstyle/simple1" qsCatId="simple" csTypeId="urn:microsoft.com/office/officeart/2005/8/colors/colorful3" csCatId="colorful" phldr="1"/>
      <dgm:spPr/>
      <dgm:t>
        <a:bodyPr/>
        <a:lstStyle/>
        <a:p>
          <a:endParaRPr lang="en-US"/>
        </a:p>
      </dgm:t>
    </dgm:pt>
    <dgm:pt modelId="{F9B0D670-BA8B-480C-8581-6B70BF2C5FC8}">
      <dgm:prSet phldrT="[Text]" custT="1"/>
      <dgm:spPr/>
      <dgm:t>
        <a:bodyPr/>
        <a:lstStyle/>
        <a:p>
          <a:r>
            <a:rPr lang="en-US" sz="2400" b="1" dirty="0"/>
            <a:t>Support</a:t>
          </a:r>
          <a:endParaRPr lang="en-US" sz="2400" dirty="0"/>
        </a:p>
      </dgm:t>
    </dgm:pt>
    <dgm:pt modelId="{E018A6E1-6FF9-4613-9F3D-57179EF8F852}" type="parTrans" cxnId="{620CD841-1B2A-4AAB-A947-D97A9ECB463F}">
      <dgm:prSet/>
      <dgm:spPr/>
      <dgm:t>
        <a:bodyPr/>
        <a:lstStyle/>
        <a:p>
          <a:endParaRPr lang="en-US"/>
        </a:p>
      </dgm:t>
    </dgm:pt>
    <dgm:pt modelId="{9AB46FBE-F2E0-4B5E-BA88-CBE34B535112}" type="sibTrans" cxnId="{620CD841-1B2A-4AAB-A947-D97A9ECB463F}">
      <dgm:prSet/>
      <dgm:spPr/>
      <dgm:t>
        <a:bodyPr/>
        <a:lstStyle/>
        <a:p>
          <a:endParaRPr lang="en-US"/>
        </a:p>
      </dgm:t>
    </dgm:pt>
    <dgm:pt modelId="{860FCF0B-BD2D-4F7C-82C6-8F90B2469C68}">
      <dgm:prSet phldrT="[Text]" custT="1"/>
      <dgm:spPr/>
      <dgm:t>
        <a:bodyPr/>
        <a:lstStyle/>
        <a:p>
          <a:r>
            <a:rPr lang="en-US" sz="1800" b="1" dirty="0"/>
            <a:t>7.1 resources</a:t>
          </a:r>
        </a:p>
      </dgm:t>
    </dgm:pt>
    <dgm:pt modelId="{2A61FB05-C857-481A-9E8A-B44F46CC1D11}" type="parTrans" cxnId="{A4A24D6D-4D30-45D9-9350-F3D61F2FA67B}">
      <dgm:prSet/>
      <dgm:spPr/>
      <dgm:t>
        <a:bodyPr/>
        <a:lstStyle/>
        <a:p>
          <a:endParaRPr lang="en-US" dirty="0"/>
        </a:p>
      </dgm:t>
    </dgm:pt>
    <dgm:pt modelId="{52257B69-55CF-4F49-8485-3E252F00BA11}" type="sibTrans" cxnId="{A4A24D6D-4D30-45D9-9350-F3D61F2FA67B}">
      <dgm:prSet/>
      <dgm:spPr/>
      <dgm:t>
        <a:bodyPr/>
        <a:lstStyle/>
        <a:p>
          <a:endParaRPr lang="en-US"/>
        </a:p>
      </dgm:t>
    </dgm:pt>
    <dgm:pt modelId="{749305AC-A9A1-4151-B06A-5331ECFA720F}">
      <dgm:prSet phldrT="[Text]" custT="1"/>
      <dgm:spPr/>
      <dgm:t>
        <a:bodyPr/>
        <a:lstStyle/>
        <a:p>
          <a:r>
            <a:rPr lang="en-US" sz="1800" b="1" dirty="0"/>
            <a:t>7.2 Competence</a:t>
          </a:r>
        </a:p>
      </dgm:t>
    </dgm:pt>
    <dgm:pt modelId="{35CF4578-52BD-42F0-8DF8-C6DBDFFCCA04}" type="parTrans" cxnId="{A3097E45-FB9E-4D67-93BA-8D22BBA1D461}">
      <dgm:prSet/>
      <dgm:spPr/>
      <dgm:t>
        <a:bodyPr/>
        <a:lstStyle/>
        <a:p>
          <a:endParaRPr lang="en-US" dirty="0"/>
        </a:p>
      </dgm:t>
    </dgm:pt>
    <dgm:pt modelId="{344B29EB-D207-4A46-BAF8-2AA1987C4B00}" type="sibTrans" cxnId="{A3097E45-FB9E-4D67-93BA-8D22BBA1D461}">
      <dgm:prSet/>
      <dgm:spPr/>
      <dgm:t>
        <a:bodyPr/>
        <a:lstStyle/>
        <a:p>
          <a:endParaRPr lang="en-US"/>
        </a:p>
      </dgm:t>
    </dgm:pt>
    <dgm:pt modelId="{B2829C7D-F0AF-4283-AD29-98B170105B3B}">
      <dgm:prSet phldrT="[Text]" custT="1"/>
      <dgm:spPr/>
      <dgm:t>
        <a:bodyPr/>
        <a:lstStyle/>
        <a:p>
          <a:r>
            <a:rPr lang="en-US" sz="1800" b="1" dirty="0"/>
            <a:t>7.3 Awareness</a:t>
          </a:r>
        </a:p>
      </dgm:t>
    </dgm:pt>
    <dgm:pt modelId="{494C1F3F-CFD8-46BE-BC71-3426B2FBAEA5}" type="parTrans" cxnId="{4885022E-B471-4830-8376-A77546A2FE4D}">
      <dgm:prSet/>
      <dgm:spPr/>
      <dgm:t>
        <a:bodyPr/>
        <a:lstStyle/>
        <a:p>
          <a:endParaRPr lang="en-US" dirty="0"/>
        </a:p>
      </dgm:t>
    </dgm:pt>
    <dgm:pt modelId="{E3DB8068-4D60-4E40-861D-1AE362576947}" type="sibTrans" cxnId="{4885022E-B471-4830-8376-A77546A2FE4D}">
      <dgm:prSet/>
      <dgm:spPr/>
      <dgm:t>
        <a:bodyPr/>
        <a:lstStyle/>
        <a:p>
          <a:endParaRPr lang="en-US"/>
        </a:p>
      </dgm:t>
    </dgm:pt>
    <dgm:pt modelId="{0A1C96FA-557A-4EC6-9102-82C9FB2ABCA0}">
      <dgm:prSet phldrT="[Text]" custT="1"/>
      <dgm:spPr/>
      <dgm:t>
        <a:bodyPr/>
        <a:lstStyle/>
        <a:p>
          <a:r>
            <a:rPr lang="en-US" sz="1800" b="1" dirty="0"/>
            <a:t>7.4 communication</a:t>
          </a:r>
        </a:p>
      </dgm:t>
    </dgm:pt>
    <dgm:pt modelId="{689B400F-4092-47DF-87F8-256ECE556985}" type="parTrans" cxnId="{00F582AC-246C-42E6-B926-DF624C60A07B}">
      <dgm:prSet/>
      <dgm:spPr/>
      <dgm:t>
        <a:bodyPr/>
        <a:lstStyle/>
        <a:p>
          <a:endParaRPr lang="en-US" dirty="0"/>
        </a:p>
      </dgm:t>
    </dgm:pt>
    <dgm:pt modelId="{5371DCFB-62B0-4B30-B19F-468FFE1BC790}" type="sibTrans" cxnId="{00F582AC-246C-42E6-B926-DF624C60A07B}">
      <dgm:prSet/>
      <dgm:spPr/>
      <dgm:t>
        <a:bodyPr/>
        <a:lstStyle/>
        <a:p>
          <a:endParaRPr lang="en-US"/>
        </a:p>
      </dgm:t>
    </dgm:pt>
    <dgm:pt modelId="{B3A70E3D-B86A-4624-969F-A4688559275C}">
      <dgm:prSet phldrT="[Text]" custT="1"/>
      <dgm:spPr/>
      <dgm:t>
        <a:bodyPr/>
        <a:lstStyle/>
        <a:p>
          <a:r>
            <a:rPr lang="en-US" sz="1800" b="1" dirty="0"/>
            <a:t>7.5 Documented Information</a:t>
          </a:r>
        </a:p>
      </dgm:t>
    </dgm:pt>
    <dgm:pt modelId="{D08A21E2-FBEF-4EC1-8EB8-82312468CD04}" type="parTrans" cxnId="{136E75A5-0EC5-4594-B76B-58AB102E1D02}">
      <dgm:prSet/>
      <dgm:spPr/>
      <dgm:t>
        <a:bodyPr/>
        <a:lstStyle/>
        <a:p>
          <a:endParaRPr lang="en-US" dirty="0"/>
        </a:p>
      </dgm:t>
    </dgm:pt>
    <dgm:pt modelId="{A7AFFCA5-4D48-4503-874C-3A67DD187900}" type="sibTrans" cxnId="{136E75A5-0EC5-4594-B76B-58AB102E1D02}">
      <dgm:prSet/>
      <dgm:spPr/>
      <dgm:t>
        <a:bodyPr/>
        <a:lstStyle/>
        <a:p>
          <a:endParaRPr lang="en-US"/>
        </a:p>
      </dgm:t>
    </dgm:pt>
    <dgm:pt modelId="{DF4DCA07-9BD2-465A-B740-EB9A0B198F1E}" type="pres">
      <dgm:prSet presAssocID="{00AD55CD-6547-4789-A1BB-9EFA6967E263}" presName="Name0" presStyleCnt="0">
        <dgm:presLayoutVars>
          <dgm:chMax val="1"/>
          <dgm:dir/>
          <dgm:animLvl val="ctr"/>
          <dgm:resizeHandles val="exact"/>
        </dgm:presLayoutVars>
      </dgm:prSet>
      <dgm:spPr/>
    </dgm:pt>
    <dgm:pt modelId="{A25C907C-1035-4571-AA03-72ABAB7B7054}" type="pres">
      <dgm:prSet presAssocID="{F9B0D670-BA8B-480C-8581-6B70BF2C5FC8}" presName="centerShape" presStyleLbl="node0" presStyleIdx="0" presStyleCnt="1" custScaleX="134622"/>
      <dgm:spPr/>
    </dgm:pt>
    <dgm:pt modelId="{26CF17AA-D00B-415A-9E4C-7735ADFDA477}" type="pres">
      <dgm:prSet presAssocID="{2A61FB05-C857-481A-9E8A-B44F46CC1D11}" presName="parTrans" presStyleLbl="sibTrans2D1" presStyleIdx="0" presStyleCnt="5"/>
      <dgm:spPr/>
    </dgm:pt>
    <dgm:pt modelId="{A25D6A8D-EE89-43A5-AD65-EFC24C0733D9}" type="pres">
      <dgm:prSet presAssocID="{2A61FB05-C857-481A-9E8A-B44F46CC1D11}" presName="connectorText" presStyleLbl="sibTrans2D1" presStyleIdx="0" presStyleCnt="5"/>
      <dgm:spPr/>
    </dgm:pt>
    <dgm:pt modelId="{F2D737AD-A1F6-4B68-B107-F45743BF9F91}" type="pres">
      <dgm:prSet presAssocID="{860FCF0B-BD2D-4F7C-82C6-8F90B2469C68}" presName="node" presStyleLbl="node1" presStyleIdx="0" presStyleCnt="5" custScaleX="155648" custScaleY="118692">
        <dgm:presLayoutVars>
          <dgm:bulletEnabled val="1"/>
        </dgm:presLayoutVars>
      </dgm:prSet>
      <dgm:spPr/>
    </dgm:pt>
    <dgm:pt modelId="{C436BF4C-2C9B-44E9-8661-82A352E6D007}" type="pres">
      <dgm:prSet presAssocID="{35CF4578-52BD-42F0-8DF8-C6DBDFFCCA04}" presName="parTrans" presStyleLbl="sibTrans2D1" presStyleIdx="1" presStyleCnt="5"/>
      <dgm:spPr/>
    </dgm:pt>
    <dgm:pt modelId="{84803476-1D34-4473-996B-42052549EB74}" type="pres">
      <dgm:prSet presAssocID="{35CF4578-52BD-42F0-8DF8-C6DBDFFCCA04}" presName="connectorText" presStyleLbl="sibTrans2D1" presStyleIdx="1" presStyleCnt="5"/>
      <dgm:spPr/>
    </dgm:pt>
    <dgm:pt modelId="{F1926FBA-492D-4B19-B391-546D3B3608E3}" type="pres">
      <dgm:prSet presAssocID="{749305AC-A9A1-4151-B06A-5331ECFA720F}" presName="node" presStyleLbl="node1" presStyleIdx="1" presStyleCnt="5" custScaleX="151338" custScaleY="119084" custRadScaleRad="126549" custRadScaleInc="10646">
        <dgm:presLayoutVars>
          <dgm:bulletEnabled val="1"/>
        </dgm:presLayoutVars>
      </dgm:prSet>
      <dgm:spPr/>
    </dgm:pt>
    <dgm:pt modelId="{FE8B66B7-13A5-4469-A71C-0E07124F7390}" type="pres">
      <dgm:prSet presAssocID="{494C1F3F-CFD8-46BE-BC71-3426B2FBAEA5}" presName="parTrans" presStyleLbl="sibTrans2D1" presStyleIdx="2" presStyleCnt="5"/>
      <dgm:spPr/>
    </dgm:pt>
    <dgm:pt modelId="{75320040-AB9B-4D58-BDE0-56DD4FE29943}" type="pres">
      <dgm:prSet presAssocID="{494C1F3F-CFD8-46BE-BC71-3426B2FBAEA5}" presName="connectorText" presStyleLbl="sibTrans2D1" presStyleIdx="2" presStyleCnt="5"/>
      <dgm:spPr/>
    </dgm:pt>
    <dgm:pt modelId="{A91D7ABA-A21A-4F0F-9B2D-7E832B427D40}" type="pres">
      <dgm:prSet presAssocID="{B2829C7D-F0AF-4283-AD29-98B170105B3B}" presName="node" presStyleLbl="node1" presStyleIdx="2" presStyleCnt="5" custScaleX="163599" custScaleY="110592" custRadScaleRad="112256" custRadScaleInc="-21913">
        <dgm:presLayoutVars>
          <dgm:bulletEnabled val="1"/>
        </dgm:presLayoutVars>
      </dgm:prSet>
      <dgm:spPr/>
    </dgm:pt>
    <dgm:pt modelId="{A9F7358A-5262-438E-B278-343352D89781}" type="pres">
      <dgm:prSet presAssocID="{689B400F-4092-47DF-87F8-256ECE556985}" presName="parTrans" presStyleLbl="sibTrans2D1" presStyleIdx="3" presStyleCnt="5"/>
      <dgm:spPr/>
    </dgm:pt>
    <dgm:pt modelId="{AE2AE793-71D3-42D2-8BCD-E08AE799D51C}" type="pres">
      <dgm:prSet presAssocID="{689B400F-4092-47DF-87F8-256ECE556985}" presName="connectorText" presStyleLbl="sibTrans2D1" presStyleIdx="3" presStyleCnt="5"/>
      <dgm:spPr/>
    </dgm:pt>
    <dgm:pt modelId="{6913DD1F-457F-47AE-A36E-7F42F82B1B23}" type="pres">
      <dgm:prSet presAssocID="{0A1C96FA-557A-4EC6-9102-82C9FB2ABCA0}" presName="node" presStyleLbl="node1" presStyleIdx="3" presStyleCnt="5" custScaleX="182651" custScaleY="134407" custRadScaleRad="114597" custRadScaleInc="25408">
        <dgm:presLayoutVars>
          <dgm:bulletEnabled val="1"/>
        </dgm:presLayoutVars>
      </dgm:prSet>
      <dgm:spPr/>
    </dgm:pt>
    <dgm:pt modelId="{71ED2FB9-4E6F-4E31-AF66-9481DC19F099}" type="pres">
      <dgm:prSet presAssocID="{D08A21E2-FBEF-4EC1-8EB8-82312468CD04}" presName="parTrans" presStyleLbl="sibTrans2D1" presStyleIdx="4" presStyleCnt="5"/>
      <dgm:spPr/>
    </dgm:pt>
    <dgm:pt modelId="{6B1A4C20-5336-4BC4-AB9A-69E598A29D42}" type="pres">
      <dgm:prSet presAssocID="{D08A21E2-FBEF-4EC1-8EB8-82312468CD04}" presName="connectorText" presStyleLbl="sibTrans2D1" presStyleIdx="4" presStyleCnt="5"/>
      <dgm:spPr/>
    </dgm:pt>
    <dgm:pt modelId="{C0D9C0E6-5DED-45DD-B2BC-4C26ADC56A70}" type="pres">
      <dgm:prSet presAssocID="{B3A70E3D-B86A-4624-969F-A4688559275C}" presName="node" presStyleLbl="node1" presStyleIdx="4" presStyleCnt="5" custScaleX="161832" custScaleY="121631" custRadScaleRad="121625" custRadScaleInc="-4580">
        <dgm:presLayoutVars>
          <dgm:bulletEnabled val="1"/>
        </dgm:presLayoutVars>
      </dgm:prSet>
      <dgm:spPr/>
    </dgm:pt>
  </dgm:ptLst>
  <dgm:cxnLst>
    <dgm:cxn modelId="{7E7B3904-738A-41BD-8029-6C12D20AE8D4}" type="presOf" srcId="{35CF4578-52BD-42F0-8DF8-C6DBDFFCCA04}" destId="{C436BF4C-2C9B-44E9-8661-82A352E6D007}" srcOrd="0" destOrd="0" presId="urn:microsoft.com/office/officeart/2005/8/layout/radial5"/>
    <dgm:cxn modelId="{3105950A-A81D-4C9D-8F65-047E3EE66C8D}" type="presOf" srcId="{35CF4578-52BD-42F0-8DF8-C6DBDFFCCA04}" destId="{84803476-1D34-4473-996B-42052549EB74}" srcOrd="1" destOrd="0" presId="urn:microsoft.com/office/officeart/2005/8/layout/radial5"/>
    <dgm:cxn modelId="{97BA9F1E-8FFD-4989-853B-9305DE1B4EEF}" type="presOf" srcId="{2A61FB05-C857-481A-9E8A-B44F46CC1D11}" destId="{26CF17AA-D00B-415A-9E4C-7735ADFDA477}" srcOrd="0" destOrd="0" presId="urn:microsoft.com/office/officeart/2005/8/layout/radial5"/>
    <dgm:cxn modelId="{7E17DE2D-7674-4013-B5F3-FBEAFE6F4560}" type="presOf" srcId="{00AD55CD-6547-4789-A1BB-9EFA6967E263}" destId="{DF4DCA07-9BD2-465A-B740-EB9A0B198F1E}" srcOrd="0" destOrd="0" presId="urn:microsoft.com/office/officeart/2005/8/layout/radial5"/>
    <dgm:cxn modelId="{4885022E-B471-4830-8376-A77546A2FE4D}" srcId="{F9B0D670-BA8B-480C-8581-6B70BF2C5FC8}" destId="{B2829C7D-F0AF-4283-AD29-98B170105B3B}" srcOrd="2" destOrd="0" parTransId="{494C1F3F-CFD8-46BE-BC71-3426B2FBAEA5}" sibTransId="{E3DB8068-4D60-4E40-861D-1AE362576947}"/>
    <dgm:cxn modelId="{36E09933-B1BF-4C7C-8E99-EC23457987BF}" type="presOf" srcId="{689B400F-4092-47DF-87F8-256ECE556985}" destId="{A9F7358A-5262-438E-B278-343352D89781}" srcOrd="0" destOrd="0" presId="urn:microsoft.com/office/officeart/2005/8/layout/radial5"/>
    <dgm:cxn modelId="{620CD841-1B2A-4AAB-A947-D97A9ECB463F}" srcId="{00AD55CD-6547-4789-A1BB-9EFA6967E263}" destId="{F9B0D670-BA8B-480C-8581-6B70BF2C5FC8}" srcOrd="0" destOrd="0" parTransId="{E018A6E1-6FF9-4613-9F3D-57179EF8F852}" sibTransId="{9AB46FBE-F2E0-4B5E-BA88-CBE34B535112}"/>
    <dgm:cxn modelId="{18217842-AD27-4889-82AA-EC7AE1D02E35}" type="presOf" srcId="{B3A70E3D-B86A-4624-969F-A4688559275C}" destId="{C0D9C0E6-5DED-45DD-B2BC-4C26ADC56A70}" srcOrd="0" destOrd="0" presId="urn:microsoft.com/office/officeart/2005/8/layout/radial5"/>
    <dgm:cxn modelId="{A3097E45-FB9E-4D67-93BA-8D22BBA1D461}" srcId="{F9B0D670-BA8B-480C-8581-6B70BF2C5FC8}" destId="{749305AC-A9A1-4151-B06A-5331ECFA720F}" srcOrd="1" destOrd="0" parTransId="{35CF4578-52BD-42F0-8DF8-C6DBDFFCCA04}" sibTransId="{344B29EB-D207-4A46-BAF8-2AA1987C4B00}"/>
    <dgm:cxn modelId="{A374D766-0363-4209-A462-E59B01B6F6EE}" type="presOf" srcId="{D08A21E2-FBEF-4EC1-8EB8-82312468CD04}" destId="{6B1A4C20-5336-4BC4-AB9A-69E598A29D42}" srcOrd="1" destOrd="0" presId="urn:microsoft.com/office/officeart/2005/8/layout/radial5"/>
    <dgm:cxn modelId="{F6A7654A-9AE6-4D1C-A48A-DE869A18832A}" type="presOf" srcId="{D08A21E2-FBEF-4EC1-8EB8-82312468CD04}" destId="{71ED2FB9-4E6F-4E31-AF66-9481DC19F099}" srcOrd="0" destOrd="0" presId="urn:microsoft.com/office/officeart/2005/8/layout/radial5"/>
    <dgm:cxn modelId="{A4A24D6D-4D30-45D9-9350-F3D61F2FA67B}" srcId="{F9B0D670-BA8B-480C-8581-6B70BF2C5FC8}" destId="{860FCF0B-BD2D-4F7C-82C6-8F90B2469C68}" srcOrd="0" destOrd="0" parTransId="{2A61FB05-C857-481A-9E8A-B44F46CC1D11}" sibTransId="{52257B69-55CF-4F49-8485-3E252F00BA11}"/>
    <dgm:cxn modelId="{EF6FBF4F-B74F-4188-B825-BD384619C359}" type="presOf" srcId="{F9B0D670-BA8B-480C-8581-6B70BF2C5FC8}" destId="{A25C907C-1035-4571-AA03-72ABAB7B7054}" srcOrd="0" destOrd="0" presId="urn:microsoft.com/office/officeart/2005/8/layout/radial5"/>
    <dgm:cxn modelId="{120ADD71-EA5E-4C84-9C6C-A43C2A36D5E6}" type="presOf" srcId="{2A61FB05-C857-481A-9E8A-B44F46CC1D11}" destId="{A25D6A8D-EE89-43A5-AD65-EFC24C0733D9}" srcOrd="1" destOrd="0" presId="urn:microsoft.com/office/officeart/2005/8/layout/radial5"/>
    <dgm:cxn modelId="{198E6373-31D7-4FB8-9947-E22DE3EA2050}" type="presOf" srcId="{860FCF0B-BD2D-4F7C-82C6-8F90B2469C68}" destId="{F2D737AD-A1F6-4B68-B107-F45743BF9F91}" srcOrd="0" destOrd="0" presId="urn:microsoft.com/office/officeart/2005/8/layout/radial5"/>
    <dgm:cxn modelId="{BE13E854-282C-4CA9-9786-EF36B45D2E16}" type="presOf" srcId="{494C1F3F-CFD8-46BE-BC71-3426B2FBAEA5}" destId="{75320040-AB9B-4D58-BDE0-56DD4FE29943}" srcOrd="1" destOrd="0" presId="urn:microsoft.com/office/officeart/2005/8/layout/radial5"/>
    <dgm:cxn modelId="{7184B481-DB91-4A12-B225-727AFE85CDE3}" type="presOf" srcId="{494C1F3F-CFD8-46BE-BC71-3426B2FBAEA5}" destId="{FE8B66B7-13A5-4469-A71C-0E07124F7390}" srcOrd="0" destOrd="0" presId="urn:microsoft.com/office/officeart/2005/8/layout/radial5"/>
    <dgm:cxn modelId="{5744E38A-1BE5-436C-A8E1-FBDB2B7863C0}" type="presOf" srcId="{749305AC-A9A1-4151-B06A-5331ECFA720F}" destId="{F1926FBA-492D-4B19-B391-546D3B3608E3}" srcOrd="0" destOrd="0" presId="urn:microsoft.com/office/officeart/2005/8/layout/radial5"/>
    <dgm:cxn modelId="{B4E92197-5613-47B3-9A3D-2D8A36B43A2F}" type="presOf" srcId="{B2829C7D-F0AF-4283-AD29-98B170105B3B}" destId="{A91D7ABA-A21A-4F0F-9B2D-7E832B427D40}" srcOrd="0" destOrd="0" presId="urn:microsoft.com/office/officeart/2005/8/layout/radial5"/>
    <dgm:cxn modelId="{136E75A5-0EC5-4594-B76B-58AB102E1D02}" srcId="{F9B0D670-BA8B-480C-8581-6B70BF2C5FC8}" destId="{B3A70E3D-B86A-4624-969F-A4688559275C}" srcOrd="4" destOrd="0" parTransId="{D08A21E2-FBEF-4EC1-8EB8-82312468CD04}" sibTransId="{A7AFFCA5-4D48-4503-874C-3A67DD187900}"/>
    <dgm:cxn modelId="{00F582AC-246C-42E6-B926-DF624C60A07B}" srcId="{F9B0D670-BA8B-480C-8581-6B70BF2C5FC8}" destId="{0A1C96FA-557A-4EC6-9102-82C9FB2ABCA0}" srcOrd="3" destOrd="0" parTransId="{689B400F-4092-47DF-87F8-256ECE556985}" sibTransId="{5371DCFB-62B0-4B30-B19F-468FFE1BC790}"/>
    <dgm:cxn modelId="{F92723E3-A08F-4020-B453-A6291BF8EA6B}" type="presOf" srcId="{689B400F-4092-47DF-87F8-256ECE556985}" destId="{AE2AE793-71D3-42D2-8BCD-E08AE799D51C}" srcOrd="1" destOrd="0" presId="urn:microsoft.com/office/officeart/2005/8/layout/radial5"/>
    <dgm:cxn modelId="{7B6A46FB-C4D7-43D7-9A2A-D0D0435496C9}" type="presOf" srcId="{0A1C96FA-557A-4EC6-9102-82C9FB2ABCA0}" destId="{6913DD1F-457F-47AE-A36E-7F42F82B1B23}" srcOrd="0" destOrd="0" presId="urn:microsoft.com/office/officeart/2005/8/layout/radial5"/>
    <dgm:cxn modelId="{E995A64D-91A1-4095-8A44-2E344BBE5C70}" type="presParOf" srcId="{DF4DCA07-9BD2-465A-B740-EB9A0B198F1E}" destId="{A25C907C-1035-4571-AA03-72ABAB7B7054}" srcOrd="0" destOrd="0" presId="urn:microsoft.com/office/officeart/2005/8/layout/radial5"/>
    <dgm:cxn modelId="{AFFA4263-895C-4FBE-BF10-8F69B545EE62}" type="presParOf" srcId="{DF4DCA07-9BD2-465A-B740-EB9A0B198F1E}" destId="{26CF17AA-D00B-415A-9E4C-7735ADFDA477}" srcOrd="1" destOrd="0" presId="urn:microsoft.com/office/officeart/2005/8/layout/radial5"/>
    <dgm:cxn modelId="{757E356B-C6E9-4470-A8CF-081DE90EFE90}" type="presParOf" srcId="{26CF17AA-D00B-415A-9E4C-7735ADFDA477}" destId="{A25D6A8D-EE89-43A5-AD65-EFC24C0733D9}" srcOrd="0" destOrd="0" presId="urn:microsoft.com/office/officeart/2005/8/layout/radial5"/>
    <dgm:cxn modelId="{D23D63C8-F08C-4C8F-9403-379600B8DA6D}" type="presParOf" srcId="{DF4DCA07-9BD2-465A-B740-EB9A0B198F1E}" destId="{F2D737AD-A1F6-4B68-B107-F45743BF9F91}" srcOrd="2" destOrd="0" presId="urn:microsoft.com/office/officeart/2005/8/layout/radial5"/>
    <dgm:cxn modelId="{BB5F2F85-6C37-4022-A215-42FC78B6448B}" type="presParOf" srcId="{DF4DCA07-9BD2-465A-B740-EB9A0B198F1E}" destId="{C436BF4C-2C9B-44E9-8661-82A352E6D007}" srcOrd="3" destOrd="0" presId="urn:microsoft.com/office/officeart/2005/8/layout/radial5"/>
    <dgm:cxn modelId="{B14F88C8-A9DE-4930-9C93-7BFB5A1C83A5}" type="presParOf" srcId="{C436BF4C-2C9B-44E9-8661-82A352E6D007}" destId="{84803476-1D34-4473-996B-42052549EB74}" srcOrd="0" destOrd="0" presId="urn:microsoft.com/office/officeart/2005/8/layout/radial5"/>
    <dgm:cxn modelId="{E2E40409-05B8-40B9-87CF-2936306B9289}" type="presParOf" srcId="{DF4DCA07-9BD2-465A-B740-EB9A0B198F1E}" destId="{F1926FBA-492D-4B19-B391-546D3B3608E3}" srcOrd="4" destOrd="0" presId="urn:microsoft.com/office/officeart/2005/8/layout/radial5"/>
    <dgm:cxn modelId="{9750CF72-C73D-4F3E-A3F5-90AAF3D92D1F}" type="presParOf" srcId="{DF4DCA07-9BD2-465A-B740-EB9A0B198F1E}" destId="{FE8B66B7-13A5-4469-A71C-0E07124F7390}" srcOrd="5" destOrd="0" presId="urn:microsoft.com/office/officeart/2005/8/layout/radial5"/>
    <dgm:cxn modelId="{E64D6DE5-8C17-4AD2-9109-31C63E6DE1E2}" type="presParOf" srcId="{FE8B66B7-13A5-4469-A71C-0E07124F7390}" destId="{75320040-AB9B-4D58-BDE0-56DD4FE29943}" srcOrd="0" destOrd="0" presId="urn:microsoft.com/office/officeart/2005/8/layout/radial5"/>
    <dgm:cxn modelId="{8AB5EF26-86F9-4665-A0AF-6A14A45049FC}" type="presParOf" srcId="{DF4DCA07-9BD2-465A-B740-EB9A0B198F1E}" destId="{A91D7ABA-A21A-4F0F-9B2D-7E832B427D40}" srcOrd="6" destOrd="0" presId="urn:microsoft.com/office/officeart/2005/8/layout/radial5"/>
    <dgm:cxn modelId="{E96B50F9-B4EB-43F2-B749-0C058E138E70}" type="presParOf" srcId="{DF4DCA07-9BD2-465A-B740-EB9A0B198F1E}" destId="{A9F7358A-5262-438E-B278-343352D89781}" srcOrd="7" destOrd="0" presId="urn:microsoft.com/office/officeart/2005/8/layout/radial5"/>
    <dgm:cxn modelId="{01C45701-2EBE-43B0-BEB8-40024041A7DE}" type="presParOf" srcId="{A9F7358A-5262-438E-B278-343352D89781}" destId="{AE2AE793-71D3-42D2-8BCD-E08AE799D51C}" srcOrd="0" destOrd="0" presId="urn:microsoft.com/office/officeart/2005/8/layout/radial5"/>
    <dgm:cxn modelId="{2093ADEE-2853-4DF5-98A5-EFE18F85CBB3}" type="presParOf" srcId="{DF4DCA07-9BD2-465A-B740-EB9A0B198F1E}" destId="{6913DD1F-457F-47AE-A36E-7F42F82B1B23}" srcOrd="8" destOrd="0" presId="urn:microsoft.com/office/officeart/2005/8/layout/radial5"/>
    <dgm:cxn modelId="{15808431-27D4-48F1-925B-3776B6004EC0}" type="presParOf" srcId="{DF4DCA07-9BD2-465A-B740-EB9A0B198F1E}" destId="{71ED2FB9-4E6F-4E31-AF66-9481DC19F099}" srcOrd="9" destOrd="0" presId="urn:microsoft.com/office/officeart/2005/8/layout/radial5"/>
    <dgm:cxn modelId="{2970E8E5-3B04-4095-9F63-B249C6521AF8}" type="presParOf" srcId="{71ED2FB9-4E6F-4E31-AF66-9481DC19F099}" destId="{6B1A4C20-5336-4BC4-AB9A-69E598A29D42}" srcOrd="0" destOrd="0" presId="urn:microsoft.com/office/officeart/2005/8/layout/radial5"/>
    <dgm:cxn modelId="{8C8987AE-1A59-45B8-AABA-040D7F24A1CE}" type="presParOf" srcId="{DF4DCA07-9BD2-465A-B740-EB9A0B198F1E}" destId="{C0D9C0E6-5DED-45DD-B2BC-4C26ADC56A70}"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BF81AAC-AEF6-428A-A9B7-DD04B051D445}" type="doc">
      <dgm:prSet loTypeId="urn:microsoft.com/office/officeart/2008/layout/RadialCluster" loCatId="cycle" qsTypeId="urn:microsoft.com/office/officeart/2005/8/quickstyle/simple1" qsCatId="simple" csTypeId="urn:microsoft.com/office/officeart/2005/8/colors/colorful3" csCatId="colorful" phldr="1"/>
      <dgm:spPr/>
      <dgm:t>
        <a:bodyPr/>
        <a:lstStyle/>
        <a:p>
          <a:endParaRPr lang="en-US"/>
        </a:p>
      </dgm:t>
    </dgm:pt>
    <dgm:pt modelId="{BF730D9D-2201-4074-B48B-D9FD3810E0DB}">
      <dgm:prSet phldrT="[Text]"/>
      <dgm:spPr/>
      <dgm:t>
        <a:bodyPr/>
        <a:lstStyle/>
        <a:p>
          <a:r>
            <a:rPr lang="en-US" b="1" dirty="0"/>
            <a:t>Performance Evaluation</a:t>
          </a:r>
        </a:p>
      </dgm:t>
    </dgm:pt>
    <dgm:pt modelId="{F567CF6D-E08E-49BE-9903-B5FA998C85D6}" type="parTrans" cxnId="{AF642DC4-CE63-44BD-AEF1-451F92611EDA}">
      <dgm:prSet/>
      <dgm:spPr/>
      <dgm:t>
        <a:bodyPr/>
        <a:lstStyle/>
        <a:p>
          <a:endParaRPr lang="en-US" b="1"/>
        </a:p>
      </dgm:t>
    </dgm:pt>
    <dgm:pt modelId="{45ACFEB3-AB13-4168-8B35-4CD2379CB831}" type="sibTrans" cxnId="{AF642DC4-CE63-44BD-AEF1-451F92611EDA}">
      <dgm:prSet/>
      <dgm:spPr/>
      <dgm:t>
        <a:bodyPr/>
        <a:lstStyle/>
        <a:p>
          <a:endParaRPr lang="en-US" b="1"/>
        </a:p>
      </dgm:t>
    </dgm:pt>
    <dgm:pt modelId="{169C9D5C-4E96-493C-9A23-E3FEF6546FEA}">
      <dgm:prSet phldrT="[Text]" custT="1"/>
      <dgm:spPr/>
      <dgm:t>
        <a:bodyPr/>
        <a:lstStyle/>
        <a:p>
          <a:pPr algn="ctr"/>
          <a:r>
            <a:rPr lang="en-US" sz="2000" b="1" dirty="0"/>
            <a:t>9.1 Monitoring, measurement, analysis and evaluation</a:t>
          </a:r>
        </a:p>
      </dgm:t>
    </dgm:pt>
    <dgm:pt modelId="{5F23DEEC-23D0-4466-A598-B0CE02DDE713}" type="parTrans" cxnId="{D4EB4211-7B33-4A2E-8D13-92086B5A5D9E}">
      <dgm:prSet/>
      <dgm:spPr>
        <a:ln>
          <a:tailEnd type="stealth"/>
        </a:ln>
      </dgm:spPr>
      <dgm:t>
        <a:bodyPr/>
        <a:lstStyle/>
        <a:p>
          <a:endParaRPr lang="en-US" b="1"/>
        </a:p>
      </dgm:t>
    </dgm:pt>
    <dgm:pt modelId="{8D73D742-D5E2-454B-B413-43B3E49ED3E3}" type="sibTrans" cxnId="{D4EB4211-7B33-4A2E-8D13-92086B5A5D9E}">
      <dgm:prSet/>
      <dgm:spPr/>
      <dgm:t>
        <a:bodyPr/>
        <a:lstStyle/>
        <a:p>
          <a:endParaRPr lang="en-US" b="1"/>
        </a:p>
      </dgm:t>
    </dgm:pt>
    <dgm:pt modelId="{C5797C07-C040-44B0-88F7-D920A8CAB49B}">
      <dgm:prSet phldrT="[Text]" custT="1"/>
      <dgm:spPr/>
      <dgm:t>
        <a:bodyPr/>
        <a:lstStyle/>
        <a:p>
          <a:r>
            <a:rPr lang="en-US" sz="2400" b="1" dirty="0"/>
            <a:t>9.2 Internal Audit</a:t>
          </a:r>
        </a:p>
      </dgm:t>
    </dgm:pt>
    <dgm:pt modelId="{3D840FC1-4A03-4A2E-BE23-51B717300B3F}" type="parTrans" cxnId="{24D7CAD4-8172-47F2-8F60-F75D5FBA163E}">
      <dgm:prSet/>
      <dgm:spPr>
        <a:ln>
          <a:tailEnd type="stealth"/>
        </a:ln>
      </dgm:spPr>
      <dgm:t>
        <a:bodyPr/>
        <a:lstStyle/>
        <a:p>
          <a:endParaRPr lang="en-US" b="1"/>
        </a:p>
      </dgm:t>
    </dgm:pt>
    <dgm:pt modelId="{779A90B5-D772-415C-BBAA-F880F9474015}" type="sibTrans" cxnId="{24D7CAD4-8172-47F2-8F60-F75D5FBA163E}">
      <dgm:prSet/>
      <dgm:spPr/>
      <dgm:t>
        <a:bodyPr/>
        <a:lstStyle/>
        <a:p>
          <a:endParaRPr lang="en-US" b="1"/>
        </a:p>
      </dgm:t>
    </dgm:pt>
    <dgm:pt modelId="{E0DB7743-A21B-46BA-A23B-4B331472A854}">
      <dgm:prSet phldrT="[Text]" custT="1"/>
      <dgm:spPr/>
      <dgm:t>
        <a:bodyPr/>
        <a:lstStyle/>
        <a:p>
          <a:r>
            <a:rPr lang="en-US" sz="2400" b="1" dirty="0"/>
            <a:t>9.3 Management Review</a:t>
          </a:r>
        </a:p>
      </dgm:t>
    </dgm:pt>
    <dgm:pt modelId="{74900163-8B38-4873-B8BA-8B7A4FF384DA}" type="parTrans" cxnId="{35141205-1584-4E22-B532-C7D18F2F0F5F}">
      <dgm:prSet/>
      <dgm:spPr>
        <a:ln>
          <a:tailEnd type="stealth"/>
        </a:ln>
      </dgm:spPr>
      <dgm:t>
        <a:bodyPr/>
        <a:lstStyle/>
        <a:p>
          <a:endParaRPr lang="en-US" b="1"/>
        </a:p>
      </dgm:t>
    </dgm:pt>
    <dgm:pt modelId="{F395FD41-ECF7-41A8-963B-E6AC150F5CD6}" type="sibTrans" cxnId="{35141205-1584-4E22-B532-C7D18F2F0F5F}">
      <dgm:prSet/>
      <dgm:spPr/>
      <dgm:t>
        <a:bodyPr/>
        <a:lstStyle/>
        <a:p>
          <a:endParaRPr lang="en-US" b="1"/>
        </a:p>
      </dgm:t>
    </dgm:pt>
    <dgm:pt modelId="{03D3B96F-231E-4064-96F7-50063AF521F5}" type="pres">
      <dgm:prSet presAssocID="{8BF81AAC-AEF6-428A-A9B7-DD04B051D445}" presName="Name0" presStyleCnt="0">
        <dgm:presLayoutVars>
          <dgm:chMax val="1"/>
          <dgm:chPref val="1"/>
          <dgm:dir/>
          <dgm:animOne val="branch"/>
          <dgm:animLvl val="lvl"/>
        </dgm:presLayoutVars>
      </dgm:prSet>
      <dgm:spPr/>
    </dgm:pt>
    <dgm:pt modelId="{464992BB-A885-4886-91B6-4F64728A2361}" type="pres">
      <dgm:prSet presAssocID="{BF730D9D-2201-4074-B48B-D9FD3810E0DB}" presName="singleCycle" presStyleCnt="0"/>
      <dgm:spPr/>
    </dgm:pt>
    <dgm:pt modelId="{916BBF45-A477-41E7-B9CB-215B4302F41B}" type="pres">
      <dgm:prSet presAssocID="{BF730D9D-2201-4074-B48B-D9FD3810E0DB}" presName="singleCenter" presStyleLbl="node1" presStyleIdx="0" presStyleCnt="4" custScaleX="162801" custScaleY="103922">
        <dgm:presLayoutVars>
          <dgm:chMax val="7"/>
          <dgm:chPref val="7"/>
        </dgm:presLayoutVars>
      </dgm:prSet>
      <dgm:spPr/>
    </dgm:pt>
    <dgm:pt modelId="{E22B36F4-D8E5-4B93-A7DC-A43D93FEE3A9}" type="pres">
      <dgm:prSet presAssocID="{5F23DEEC-23D0-4466-A598-B0CE02DDE713}" presName="Name56" presStyleLbl="parChTrans1D2" presStyleIdx="0" presStyleCnt="3"/>
      <dgm:spPr/>
    </dgm:pt>
    <dgm:pt modelId="{3FD502F1-C71F-402B-AB55-A8D436AFDD87}" type="pres">
      <dgm:prSet presAssocID="{169C9D5C-4E96-493C-9A23-E3FEF6546FEA}" presName="text0" presStyleLbl="node1" presStyleIdx="1" presStyleCnt="4" custScaleX="279260" custScaleY="181520">
        <dgm:presLayoutVars>
          <dgm:bulletEnabled val="1"/>
        </dgm:presLayoutVars>
      </dgm:prSet>
      <dgm:spPr/>
    </dgm:pt>
    <dgm:pt modelId="{10A02D3B-0E27-4B9B-AE2E-722888500386}" type="pres">
      <dgm:prSet presAssocID="{3D840FC1-4A03-4A2E-BE23-51B717300B3F}" presName="Name56" presStyleLbl="parChTrans1D2" presStyleIdx="1" presStyleCnt="3"/>
      <dgm:spPr/>
    </dgm:pt>
    <dgm:pt modelId="{91C665B3-F57C-4213-835E-2AA3595A6648}" type="pres">
      <dgm:prSet presAssocID="{C5797C07-C040-44B0-88F7-D920A8CAB49B}" presName="text0" presStyleLbl="node1" presStyleIdx="2" presStyleCnt="4" custScaleX="222026" custScaleY="165892" custRadScaleRad="128772" custRadScaleInc="-28373">
        <dgm:presLayoutVars>
          <dgm:bulletEnabled val="1"/>
        </dgm:presLayoutVars>
      </dgm:prSet>
      <dgm:spPr/>
    </dgm:pt>
    <dgm:pt modelId="{31E5EC91-EA47-4B22-8535-11D51BE54FE4}" type="pres">
      <dgm:prSet presAssocID="{74900163-8B38-4873-B8BA-8B7A4FF384DA}" presName="Name56" presStyleLbl="parChTrans1D2" presStyleIdx="2" presStyleCnt="3"/>
      <dgm:spPr/>
    </dgm:pt>
    <dgm:pt modelId="{0AB74DF7-553A-424C-A7AB-DEEC74B644F8}" type="pres">
      <dgm:prSet presAssocID="{E0DB7743-A21B-46BA-A23B-4B331472A854}" presName="text0" presStyleLbl="node1" presStyleIdx="3" presStyleCnt="4" custScaleX="252143" custScaleY="166649" custRadScaleRad="127006" custRadScaleInc="27940">
        <dgm:presLayoutVars>
          <dgm:bulletEnabled val="1"/>
        </dgm:presLayoutVars>
      </dgm:prSet>
      <dgm:spPr/>
    </dgm:pt>
  </dgm:ptLst>
  <dgm:cxnLst>
    <dgm:cxn modelId="{35141205-1584-4E22-B532-C7D18F2F0F5F}" srcId="{BF730D9D-2201-4074-B48B-D9FD3810E0DB}" destId="{E0DB7743-A21B-46BA-A23B-4B331472A854}" srcOrd="2" destOrd="0" parTransId="{74900163-8B38-4873-B8BA-8B7A4FF384DA}" sibTransId="{F395FD41-ECF7-41A8-963B-E6AC150F5CD6}"/>
    <dgm:cxn modelId="{1FAC3D0F-CB0D-40C4-ADDC-07F5423CC8D7}" type="presOf" srcId="{169C9D5C-4E96-493C-9A23-E3FEF6546FEA}" destId="{3FD502F1-C71F-402B-AB55-A8D436AFDD87}" srcOrd="0" destOrd="0" presId="urn:microsoft.com/office/officeart/2008/layout/RadialCluster"/>
    <dgm:cxn modelId="{D4EB4211-7B33-4A2E-8D13-92086B5A5D9E}" srcId="{BF730D9D-2201-4074-B48B-D9FD3810E0DB}" destId="{169C9D5C-4E96-493C-9A23-E3FEF6546FEA}" srcOrd="0" destOrd="0" parTransId="{5F23DEEC-23D0-4466-A598-B0CE02DDE713}" sibTransId="{8D73D742-D5E2-454B-B413-43B3E49ED3E3}"/>
    <dgm:cxn modelId="{C1ABA416-0730-4D3F-9601-D048168D8969}" type="presOf" srcId="{BF730D9D-2201-4074-B48B-D9FD3810E0DB}" destId="{916BBF45-A477-41E7-B9CB-215B4302F41B}" srcOrd="0" destOrd="0" presId="urn:microsoft.com/office/officeart/2008/layout/RadialCluster"/>
    <dgm:cxn modelId="{F1C83E60-29E9-465C-861E-5268C8233DC4}" type="presOf" srcId="{3D840FC1-4A03-4A2E-BE23-51B717300B3F}" destId="{10A02D3B-0E27-4B9B-AE2E-722888500386}" srcOrd="0" destOrd="0" presId="urn:microsoft.com/office/officeart/2008/layout/RadialCluster"/>
    <dgm:cxn modelId="{72FD6A4D-1D39-44C4-AB4A-E4C025993B83}" type="presOf" srcId="{8BF81AAC-AEF6-428A-A9B7-DD04B051D445}" destId="{03D3B96F-231E-4064-96F7-50063AF521F5}" srcOrd="0" destOrd="0" presId="urn:microsoft.com/office/officeart/2008/layout/RadialCluster"/>
    <dgm:cxn modelId="{03A8E96E-8570-4612-8BBF-67AFE6A9A288}" type="presOf" srcId="{C5797C07-C040-44B0-88F7-D920A8CAB49B}" destId="{91C665B3-F57C-4213-835E-2AA3595A6648}" srcOrd="0" destOrd="0" presId="urn:microsoft.com/office/officeart/2008/layout/RadialCluster"/>
    <dgm:cxn modelId="{A410E289-7637-4ABB-943B-57F9EAA3D2E3}" type="presOf" srcId="{E0DB7743-A21B-46BA-A23B-4B331472A854}" destId="{0AB74DF7-553A-424C-A7AB-DEEC74B644F8}" srcOrd="0" destOrd="0" presId="urn:microsoft.com/office/officeart/2008/layout/RadialCluster"/>
    <dgm:cxn modelId="{AF642DC4-CE63-44BD-AEF1-451F92611EDA}" srcId="{8BF81AAC-AEF6-428A-A9B7-DD04B051D445}" destId="{BF730D9D-2201-4074-B48B-D9FD3810E0DB}" srcOrd="0" destOrd="0" parTransId="{F567CF6D-E08E-49BE-9903-B5FA998C85D6}" sibTransId="{45ACFEB3-AB13-4168-8B35-4CD2379CB831}"/>
    <dgm:cxn modelId="{6AC33BC9-2BBF-45EE-BC8D-668D0EA0C01A}" type="presOf" srcId="{74900163-8B38-4873-B8BA-8B7A4FF384DA}" destId="{31E5EC91-EA47-4B22-8535-11D51BE54FE4}" srcOrd="0" destOrd="0" presId="urn:microsoft.com/office/officeart/2008/layout/RadialCluster"/>
    <dgm:cxn modelId="{24D7CAD4-8172-47F2-8F60-F75D5FBA163E}" srcId="{BF730D9D-2201-4074-B48B-D9FD3810E0DB}" destId="{C5797C07-C040-44B0-88F7-D920A8CAB49B}" srcOrd="1" destOrd="0" parTransId="{3D840FC1-4A03-4A2E-BE23-51B717300B3F}" sibTransId="{779A90B5-D772-415C-BBAA-F880F9474015}"/>
    <dgm:cxn modelId="{DB3082EA-5388-4F67-824A-A4E85B61C2E3}" type="presOf" srcId="{5F23DEEC-23D0-4466-A598-B0CE02DDE713}" destId="{E22B36F4-D8E5-4B93-A7DC-A43D93FEE3A9}" srcOrd="0" destOrd="0" presId="urn:microsoft.com/office/officeart/2008/layout/RadialCluster"/>
    <dgm:cxn modelId="{9F42A226-4C87-463D-9653-8562FE8DB0A7}" type="presParOf" srcId="{03D3B96F-231E-4064-96F7-50063AF521F5}" destId="{464992BB-A885-4886-91B6-4F64728A2361}" srcOrd="0" destOrd="0" presId="urn:microsoft.com/office/officeart/2008/layout/RadialCluster"/>
    <dgm:cxn modelId="{32011EAD-B73F-42F5-AD1C-EF3954BD25A2}" type="presParOf" srcId="{464992BB-A885-4886-91B6-4F64728A2361}" destId="{916BBF45-A477-41E7-B9CB-215B4302F41B}" srcOrd="0" destOrd="0" presId="urn:microsoft.com/office/officeart/2008/layout/RadialCluster"/>
    <dgm:cxn modelId="{0E65EB42-F95A-4082-A641-FBDBEADBCCB2}" type="presParOf" srcId="{464992BB-A885-4886-91B6-4F64728A2361}" destId="{E22B36F4-D8E5-4B93-A7DC-A43D93FEE3A9}" srcOrd="1" destOrd="0" presId="urn:microsoft.com/office/officeart/2008/layout/RadialCluster"/>
    <dgm:cxn modelId="{1A1DDCC8-9FB1-4BBA-A927-F76005B8C18A}" type="presParOf" srcId="{464992BB-A885-4886-91B6-4F64728A2361}" destId="{3FD502F1-C71F-402B-AB55-A8D436AFDD87}" srcOrd="2" destOrd="0" presId="urn:microsoft.com/office/officeart/2008/layout/RadialCluster"/>
    <dgm:cxn modelId="{FAA21175-DD52-48C5-AA78-29E682FEF3D8}" type="presParOf" srcId="{464992BB-A885-4886-91B6-4F64728A2361}" destId="{10A02D3B-0E27-4B9B-AE2E-722888500386}" srcOrd="3" destOrd="0" presId="urn:microsoft.com/office/officeart/2008/layout/RadialCluster"/>
    <dgm:cxn modelId="{77C0FDB2-5794-4F89-BBEB-19CFBDEA54EE}" type="presParOf" srcId="{464992BB-A885-4886-91B6-4F64728A2361}" destId="{91C665B3-F57C-4213-835E-2AA3595A6648}" srcOrd="4" destOrd="0" presId="urn:microsoft.com/office/officeart/2008/layout/RadialCluster"/>
    <dgm:cxn modelId="{03C9979C-3604-4F3C-BB92-C53B3EB9D619}" type="presParOf" srcId="{464992BB-A885-4886-91B6-4F64728A2361}" destId="{31E5EC91-EA47-4B22-8535-11D51BE54FE4}" srcOrd="5" destOrd="0" presId="urn:microsoft.com/office/officeart/2008/layout/RadialCluster"/>
    <dgm:cxn modelId="{0B3762B6-7B2A-4AA4-AE67-ABC54192D0B8}" type="presParOf" srcId="{464992BB-A885-4886-91B6-4F64728A2361}" destId="{0AB74DF7-553A-424C-A7AB-DEEC74B644F8}"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F829820-C643-458D-840C-73D98879F4F8}" type="doc">
      <dgm:prSet loTypeId="urn:microsoft.com/office/officeart/2005/8/layout/arrow4" loCatId="process" qsTypeId="urn:microsoft.com/office/officeart/2005/8/quickstyle/simple1" qsCatId="simple" csTypeId="urn:microsoft.com/office/officeart/2005/8/colors/colorful1" csCatId="colorful" phldr="1"/>
      <dgm:spPr/>
      <dgm:t>
        <a:bodyPr/>
        <a:lstStyle/>
        <a:p>
          <a:endParaRPr lang="en-US"/>
        </a:p>
      </dgm:t>
    </dgm:pt>
    <dgm:pt modelId="{D672BA89-CD28-4DD7-81FF-DA5782BE74CE}">
      <dgm:prSet phldrT="[Text]" custT="1"/>
      <dgm:spPr/>
      <dgm:t>
        <a:bodyPr/>
        <a:lstStyle/>
        <a:p>
          <a:r>
            <a:rPr lang="en-US" sz="2000" b="1" dirty="0"/>
            <a:t>10.2 Continual improvements</a:t>
          </a:r>
        </a:p>
      </dgm:t>
    </dgm:pt>
    <dgm:pt modelId="{32DF9E86-D2CA-4AB9-ABC2-E0B258100A15}" type="parTrans" cxnId="{826623E5-4D4F-4ED8-9DA5-EEDF635CB306}">
      <dgm:prSet/>
      <dgm:spPr/>
      <dgm:t>
        <a:bodyPr/>
        <a:lstStyle/>
        <a:p>
          <a:endParaRPr lang="en-US"/>
        </a:p>
      </dgm:t>
    </dgm:pt>
    <dgm:pt modelId="{E8DC8260-7A33-456D-BE8D-3EA611A61B17}" type="sibTrans" cxnId="{826623E5-4D4F-4ED8-9DA5-EEDF635CB306}">
      <dgm:prSet/>
      <dgm:spPr/>
      <dgm:t>
        <a:bodyPr/>
        <a:lstStyle/>
        <a:p>
          <a:endParaRPr lang="en-US"/>
        </a:p>
      </dgm:t>
    </dgm:pt>
    <dgm:pt modelId="{BB9086F9-2445-4438-B3AB-13A1A7AB2131}">
      <dgm:prSet phldrT="[Text]" custT="1"/>
      <dgm:spPr/>
      <dgm:t>
        <a:bodyPr/>
        <a:lstStyle/>
        <a:p>
          <a:endParaRPr lang="en-US"/>
        </a:p>
      </dgm:t>
    </dgm:pt>
    <dgm:pt modelId="{3A9C6405-6D16-4647-8286-B22DC28A8C12}" type="parTrans" cxnId="{28DB9BCD-B134-4A0B-B6AA-68C0B3BC2888}">
      <dgm:prSet/>
      <dgm:spPr/>
      <dgm:t>
        <a:bodyPr/>
        <a:lstStyle/>
        <a:p>
          <a:endParaRPr lang="en-US"/>
        </a:p>
      </dgm:t>
    </dgm:pt>
    <dgm:pt modelId="{AA1B29EF-9529-42EC-8F48-4A5C72B0336F}" type="sibTrans" cxnId="{28DB9BCD-B134-4A0B-B6AA-68C0B3BC2888}">
      <dgm:prSet/>
      <dgm:spPr/>
      <dgm:t>
        <a:bodyPr/>
        <a:lstStyle/>
        <a:p>
          <a:endParaRPr lang="en-US"/>
        </a:p>
      </dgm:t>
    </dgm:pt>
    <dgm:pt modelId="{67862420-21C5-467B-8FF8-BAC8F4931B69}">
      <dgm:prSet phldrT="[Text]" custT="1"/>
      <dgm:spPr/>
      <dgm:t>
        <a:bodyPr/>
        <a:lstStyle/>
        <a:p>
          <a:r>
            <a:rPr lang="en-US" sz="2000" b="1"/>
            <a:t>10.1 Nonconformity </a:t>
          </a:r>
          <a:r>
            <a:rPr lang="en-US" sz="2000" b="1" dirty="0"/>
            <a:t>and corrective action </a:t>
          </a:r>
        </a:p>
      </dgm:t>
    </dgm:pt>
    <dgm:pt modelId="{A245EFDB-6FC7-4BDB-9117-DB4BABA98CB8}" type="parTrans" cxnId="{CE9E6A5D-8B91-4AF1-9109-44DA690FEBAE}">
      <dgm:prSet/>
      <dgm:spPr/>
      <dgm:t>
        <a:bodyPr/>
        <a:lstStyle/>
        <a:p>
          <a:endParaRPr lang="en-US"/>
        </a:p>
      </dgm:t>
    </dgm:pt>
    <dgm:pt modelId="{C215F7F9-A554-440A-A815-A333821EF33E}" type="sibTrans" cxnId="{CE9E6A5D-8B91-4AF1-9109-44DA690FEBAE}">
      <dgm:prSet/>
      <dgm:spPr/>
      <dgm:t>
        <a:bodyPr/>
        <a:lstStyle/>
        <a:p>
          <a:endParaRPr lang="en-US"/>
        </a:p>
      </dgm:t>
    </dgm:pt>
    <dgm:pt modelId="{B001D135-DE0A-4C54-BB19-350B97716D5C}" type="pres">
      <dgm:prSet presAssocID="{6F829820-C643-458D-840C-73D98879F4F8}" presName="compositeShape" presStyleCnt="0">
        <dgm:presLayoutVars>
          <dgm:chMax val="2"/>
          <dgm:dir/>
          <dgm:resizeHandles val="exact"/>
        </dgm:presLayoutVars>
      </dgm:prSet>
      <dgm:spPr/>
    </dgm:pt>
    <dgm:pt modelId="{A502FBC4-6B65-4A0C-BB9B-38F4B7DC2129}" type="pres">
      <dgm:prSet presAssocID="{D672BA89-CD28-4DD7-81FF-DA5782BE74CE}" presName="upArrow" presStyleLbl="node1" presStyleIdx="0" presStyleCnt="2"/>
      <dgm:spPr/>
    </dgm:pt>
    <dgm:pt modelId="{44825036-BD01-48C6-894E-16B2F059929F}" type="pres">
      <dgm:prSet presAssocID="{D672BA89-CD28-4DD7-81FF-DA5782BE74CE}" presName="upArrowText" presStyleLbl="revTx" presStyleIdx="0" presStyleCnt="2">
        <dgm:presLayoutVars>
          <dgm:chMax val="0"/>
          <dgm:bulletEnabled val="1"/>
        </dgm:presLayoutVars>
      </dgm:prSet>
      <dgm:spPr/>
    </dgm:pt>
    <dgm:pt modelId="{999853B0-E6A7-48D5-9FAF-72DEEEB3DC9C}" type="pres">
      <dgm:prSet presAssocID="{67862420-21C5-467B-8FF8-BAC8F4931B69}" presName="downArrow" presStyleLbl="node1" presStyleIdx="1" presStyleCnt="2"/>
      <dgm:spPr/>
    </dgm:pt>
    <dgm:pt modelId="{D10D2187-DE98-41BD-815D-4F4DE90CB2AB}" type="pres">
      <dgm:prSet presAssocID="{67862420-21C5-467B-8FF8-BAC8F4931B69}" presName="downArrowText" presStyleLbl="revTx" presStyleIdx="1" presStyleCnt="2">
        <dgm:presLayoutVars>
          <dgm:chMax val="0"/>
          <dgm:bulletEnabled val="1"/>
        </dgm:presLayoutVars>
      </dgm:prSet>
      <dgm:spPr/>
    </dgm:pt>
  </dgm:ptLst>
  <dgm:cxnLst>
    <dgm:cxn modelId="{CE9E6A5D-8B91-4AF1-9109-44DA690FEBAE}" srcId="{6F829820-C643-458D-840C-73D98879F4F8}" destId="{67862420-21C5-467B-8FF8-BAC8F4931B69}" srcOrd="1" destOrd="0" parTransId="{A245EFDB-6FC7-4BDB-9117-DB4BABA98CB8}" sibTransId="{C215F7F9-A554-440A-A815-A333821EF33E}"/>
    <dgm:cxn modelId="{8D9DA747-FCBE-4BDF-9C88-F8B8FB0625A6}" type="presOf" srcId="{67862420-21C5-467B-8FF8-BAC8F4931B69}" destId="{D10D2187-DE98-41BD-815D-4F4DE90CB2AB}" srcOrd="0" destOrd="0" presId="urn:microsoft.com/office/officeart/2005/8/layout/arrow4"/>
    <dgm:cxn modelId="{ED1EAC8A-2744-47F9-ABEC-58A1B99039F6}" type="presOf" srcId="{6F829820-C643-458D-840C-73D98879F4F8}" destId="{B001D135-DE0A-4C54-BB19-350B97716D5C}" srcOrd="0" destOrd="0" presId="urn:microsoft.com/office/officeart/2005/8/layout/arrow4"/>
    <dgm:cxn modelId="{493ABFA2-0F81-42E0-AC1D-773D963033BC}" type="presOf" srcId="{D672BA89-CD28-4DD7-81FF-DA5782BE74CE}" destId="{44825036-BD01-48C6-894E-16B2F059929F}" srcOrd="0" destOrd="0" presId="urn:microsoft.com/office/officeart/2005/8/layout/arrow4"/>
    <dgm:cxn modelId="{28DB9BCD-B134-4A0B-B6AA-68C0B3BC2888}" srcId="{6F829820-C643-458D-840C-73D98879F4F8}" destId="{BB9086F9-2445-4438-B3AB-13A1A7AB2131}" srcOrd="2" destOrd="0" parTransId="{3A9C6405-6D16-4647-8286-B22DC28A8C12}" sibTransId="{AA1B29EF-9529-42EC-8F48-4A5C72B0336F}"/>
    <dgm:cxn modelId="{826623E5-4D4F-4ED8-9DA5-EEDF635CB306}" srcId="{6F829820-C643-458D-840C-73D98879F4F8}" destId="{D672BA89-CD28-4DD7-81FF-DA5782BE74CE}" srcOrd="0" destOrd="0" parTransId="{32DF9E86-D2CA-4AB9-ABC2-E0B258100A15}" sibTransId="{E8DC8260-7A33-456D-BE8D-3EA611A61B17}"/>
    <dgm:cxn modelId="{C851E72A-E75F-4C8F-BF4D-7B29440433BC}" type="presParOf" srcId="{B001D135-DE0A-4C54-BB19-350B97716D5C}" destId="{A502FBC4-6B65-4A0C-BB9B-38F4B7DC2129}" srcOrd="0" destOrd="0" presId="urn:microsoft.com/office/officeart/2005/8/layout/arrow4"/>
    <dgm:cxn modelId="{C97603E6-C63E-4EE5-904C-F5092DAE1035}" type="presParOf" srcId="{B001D135-DE0A-4C54-BB19-350B97716D5C}" destId="{44825036-BD01-48C6-894E-16B2F059929F}" srcOrd="1" destOrd="0" presId="urn:microsoft.com/office/officeart/2005/8/layout/arrow4"/>
    <dgm:cxn modelId="{3913FEB4-C471-4FAB-863D-826CEAA68711}" type="presParOf" srcId="{B001D135-DE0A-4C54-BB19-350B97716D5C}" destId="{999853B0-E6A7-48D5-9FAF-72DEEEB3DC9C}" srcOrd="2" destOrd="0" presId="urn:microsoft.com/office/officeart/2005/8/layout/arrow4"/>
    <dgm:cxn modelId="{65571554-E7B3-4CC1-A48F-6905BDBC7536}" type="presParOf" srcId="{B001D135-DE0A-4C54-BB19-350B97716D5C}" destId="{D10D2187-DE98-41BD-815D-4F4DE90CB2AB}" srcOrd="3" destOrd="0" presId="urn:microsoft.com/office/officeart/2005/8/layout/arrow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0856EC-FD49-4269-9859-DFE729532705}">
      <dsp:nvSpPr>
        <dsp:cNvPr id="0" name=""/>
        <dsp:cNvSpPr/>
      </dsp:nvSpPr>
      <dsp:spPr>
        <a:xfrm>
          <a:off x="3232697" y="1473769"/>
          <a:ext cx="2330943" cy="2330943"/>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lvl="0" indent="0" algn="ctr" defTabSz="1555750">
            <a:lnSpc>
              <a:spcPct val="90000"/>
            </a:lnSpc>
            <a:spcBef>
              <a:spcPct val="0"/>
            </a:spcBef>
            <a:spcAft>
              <a:spcPct val="35000"/>
            </a:spcAft>
            <a:buNone/>
          </a:pPr>
          <a:r>
            <a:rPr lang="en-US" sz="3500" b="1" kern="1200" dirty="0"/>
            <a:t>Planning</a:t>
          </a:r>
        </a:p>
      </dsp:txBody>
      <dsp:txXfrm>
        <a:off x="3574056" y="1815128"/>
        <a:ext cx="1648225" cy="1648225"/>
      </dsp:txXfrm>
    </dsp:sp>
    <dsp:sp modelId="{5CF2F77D-F7BC-4C90-B1D9-067F69E33E7D}">
      <dsp:nvSpPr>
        <dsp:cNvPr id="0" name=""/>
        <dsp:cNvSpPr/>
      </dsp:nvSpPr>
      <dsp:spPr>
        <a:xfrm rot="12900000">
          <a:off x="1733123" y="1066536"/>
          <a:ext cx="1786726" cy="664318"/>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8957CC4-F010-441E-B05D-F0F27A1C1DF6}">
      <dsp:nvSpPr>
        <dsp:cNvPr id="0" name=""/>
        <dsp:cNvSpPr/>
      </dsp:nvSpPr>
      <dsp:spPr>
        <a:xfrm>
          <a:off x="787488" y="525"/>
          <a:ext cx="2214396" cy="177151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6.1 Actions to address risks &amp; opportunities</a:t>
          </a:r>
        </a:p>
      </dsp:txBody>
      <dsp:txXfrm>
        <a:off x="839374" y="52411"/>
        <a:ext cx="2110624" cy="1667745"/>
      </dsp:txXfrm>
    </dsp:sp>
    <dsp:sp modelId="{6EB67DAD-03CA-42A9-BB33-626EE77AF104}">
      <dsp:nvSpPr>
        <dsp:cNvPr id="0" name=""/>
        <dsp:cNvSpPr/>
      </dsp:nvSpPr>
      <dsp:spPr>
        <a:xfrm rot="19500000">
          <a:off x="5276487" y="1066536"/>
          <a:ext cx="1786726" cy="664318"/>
        </a:xfrm>
        <a:prstGeom prst="leftArrow">
          <a:avLst>
            <a:gd name="adj1" fmla="val 60000"/>
            <a:gd name="adj2" fmla="val 50000"/>
          </a:avLst>
        </a:prstGeom>
        <a:solidFill>
          <a:schemeClr val="accent4">
            <a:hueOff val="9800891"/>
            <a:satOff val="-40777"/>
            <a:lumOff val="960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896C5C3-AF51-451E-935B-96DD3BF02E7A}">
      <dsp:nvSpPr>
        <dsp:cNvPr id="0" name=""/>
        <dsp:cNvSpPr/>
      </dsp:nvSpPr>
      <dsp:spPr>
        <a:xfrm>
          <a:off x="5794453" y="525"/>
          <a:ext cx="2214396" cy="1771517"/>
        </a:xfrm>
        <a:prstGeom prst="roundRect">
          <a:avLst>
            <a:gd name="adj" fmla="val 10000"/>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977900">
            <a:lnSpc>
              <a:spcPct val="90000"/>
            </a:lnSpc>
            <a:spcBef>
              <a:spcPct val="0"/>
            </a:spcBef>
            <a:spcAft>
              <a:spcPct val="35000"/>
            </a:spcAft>
            <a:buNone/>
          </a:pPr>
          <a:r>
            <a:rPr lang="en-US" sz="2200" kern="1200" dirty="0"/>
            <a:t>6.2 Knowledge Management objectives and planning to achieve them</a:t>
          </a:r>
        </a:p>
      </dsp:txBody>
      <dsp:txXfrm>
        <a:off x="5846339" y="52411"/>
        <a:ext cx="2110624" cy="16677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5C907C-1035-4571-AA03-72ABAB7B7054}">
      <dsp:nvSpPr>
        <dsp:cNvPr id="0" name=""/>
        <dsp:cNvSpPr/>
      </dsp:nvSpPr>
      <dsp:spPr>
        <a:xfrm>
          <a:off x="3286898" y="1743864"/>
          <a:ext cx="1722956" cy="1279847"/>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t>Support</a:t>
          </a:r>
          <a:endParaRPr lang="en-US" sz="2400" kern="1200" dirty="0"/>
        </a:p>
      </dsp:txBody>
      <dsp:txXfrm>
        <a:off x="3539219" y="1931293"/>
        <a:ext cx="1218314" cy="904989"/>
      </dsp:txXfrm>
    </dsp:sp>
    <dsp:sp modelId="{26CF17AA-D00B-415A-9E4C-7735ADFDA477}">
      <dsp:nvSpPr>
        <dsp:cNvPr id="0" name=""/>
        <dsp:cNvSpPr/>
      </dsp:nvSpPr>
      <dsp:spPr>
        <a:xfrm rot="16200000">
          <a:off x="4044441" y="1336070"/>
          <a:ext cx="207870" cy="43514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a:off x="4075622" y="1454281"/>
        <a:ext cx="145509" cy="261088"/>
      </dsp:txXfrm>
    </dsp:sp>
    <dsp:sp modelId="{F2D737AD-A1F6-4B68-B107-F45743BF9F91}">
      <dsp:nvSpPr>
        <dsp:cNvPr id="0" name=""/>
        <dsp:cNvSpPr/>
      </dsp:nvSpPr>
      <dsp:spPr>
        <a:xfrm>
          <a:off x="3152348" y="-167419"/>
          <a:ext cx="1992056" cy="1519076"/>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t>7.1 resources</a:t>
          </a:r>
        </a:p>
      </dsp:txBody>
      <dsp:txXfrm>
        <a:off x="3444078" y="55045"/>
        <a:ext cx="1408596" cy="1074148"/>
      </dsp:txXfrm>
    </dsp:sp>
    <dsp:sp modelId="{C436BF4C-2C9B-44E9-8661-82A352E6D007}">
      <dsp:nvSpPr>
        <dsp:cNvPr id="0" name=""/>
        <dsp:cNvSpPr/>
      </dsp:nvSpPr>
      <dsp:spPr>
        <a:xfrm rot="20749954">
          <a:off x="5061536" y="1903926"/>
          <a:ext cx="251751" cy="435148"/>
        </a:xfrm>
        <a:prstGeom prst="rightArrow">
          <a:avLst>
            <a:gd name="adj1" fmla="val 60000"/>
            <a:gd name="adj2" fmla="val 50000"/>
          </a:avLst>
        </a:prstGeom>
        <a:solidFill>
          <a:schemeClr val="accent3">
            <a:hueOff val="677650"/>
            <a:satOff val="25000"/>
            <a:lumOff val="-367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a:off x="5062685" y="2000199"/>
        <a:ext cx="176226" cy="261088"/>
      </dsp:txXfrm>
    </dsp:sp>
    <dsp:sp modelId="{F1926FBA-492D-4B19-B391-546D3B3608E3}">
      <dsp:nvSpPr>
        <dsp:cNvPr id="0" name=""/>
        <dsp:cNvSpPr/>
      </dsp:nvSpPr>
      <dsp:spPr>
        <a:xfrm>
          <a:off x="5378307" y="1066795"/>
          <a:ext cx="1936895" cy="1524093"/>
        </a:xfrm>
        <a:prstGeom prst="ellipse">
          <a:avLst/>
        </a:prstGeom>
        <a:solidFill>
          <a:schemeClr val="accent3">
            <a:hueOff val="677650"/>
            <a:satOff val="25000"/>
            <a:lumOff val="-36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t>7.2 Competence</a:t>
          </a:r>
        </a:p>
      </dsp:txBody>
      <dsp:txXfrm>
        <a:off x="5661959" y="1289993"/>
        <a:ext cx="1369591" cy="1077697"/>
      </dsp:txXfrm>
    </dsp:sp>
    <dsp:sp modelId="{FE8B66B7-13A5-4469-A71C-0E07124F7390}">
      <dsp:nvSpPr>
        <dsp:cNvPr id="0" name=""/>
        <dsp:cNvSpPr/>
      </dsp:nvSpPr>
      <dsp:spPr>
        <a:xfrm rot="2766679">
          <a:off x="4682385" y="2849608"/>
          <a:ext cx="246750" cy="435148"/>
        </a:xfrm>
        <a:prstGeom prst="rightArrow">
          <a:avLst>
            <a:gd name="adj1" fmla="val 60000"/>
            <a:gd name="adj2" fmla="val 50000"/>
          </a:avLst>
        </a:prstGeom>
        <a:solidFill>
          <a:schemeClr val="accent3">
            <a:hueOff val="1355300"/>
            <a:satOff val="50000"/>
            <a:lumOff val="-735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a:off x="4693738" y="2909964"/>
        <a:ext cx="172725" cy="261088"/>
      </dsp:txXfrm>
    </dsp:sp>
    <dsp:sp modelId="{A91D7ABA-A21A-4F0F-9B2D-7E832B427D40}">
      <dsp:nvSpPr>
        <dsp:cNvPr id="0" name=""/>
        <dsp:cNvSpPr/>
      </dsp:nvSpPr>
      <dsp:spPr>
        <a:xfrm>
          <a:off x="4495790" y="3125573"/>
          <a:ext cx="2093817" cy="1415408"/>
        </a:xfrm>
        <a:prstGeom prst="ellipse">
          <a:avLst/>
        </a:prstGeom>
        <a:solidFill>
          <a:schemeClr val="accent3">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t>7.3 Awareness</a:t>
          </a:r>
        </a:p>
      </dsp:txBody>
      <dsp:txXfrm>
        <a:off x="4802422" y="3332855"/>
        <a:ext cx="1480553" cy="1000844"/>
      </dsp:txXfrm>
    </dsp:sp>
    <dsp:sp modelId="{A9F7358A-5262-438E-B278-343352D89781}">
      <dsp:nvSpPr>
        <dsp:cNvPr id="0" name=""/>
        <dsp:cNvSpPr/>
      </dsp:nvSpPr>
      <dsp:spPr>
        <a:xfrm rot="8108813">
          <a:off x="3422489" y="2797241"/>
          <a:ext cx="183234" cy="435148"/>
        </a:xfrm>
        <a:prstGeom prst="rightArrow">
          <a:avLst>
            <a:gd name="adj1" fmla="val 60000"/>
            <a:gd name="adj2" fmla="val 50000"/>
          </a:avLst>
        </a:prstGeom>
        <a:solidFill>
          <a:schemeClr val="accent3">
            <a:hueOff val="2032949"/>
            <a:satOff val="75000"/>
            <a:lumOff val="-1102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rot="10800000">
        <a:off x="3469459" y="2864886"/>
        <a:ext cx="128264" cy="261088"/>
      </dsp:txXfrm>
    </dsp:sp>
    <dsp:sp modelId="{6913DD1F-457F-47AE-A36E-7F42F82B1B23}">
      <dsp:nvSpPr>
        <dsp:cNvPr id="0" name=""/>
        <dsp:cNvSpPr/>
      </dsp:nvSpPr>
      <dsp:spPr>
        <a:xfrm>
          <a:off x="1524001" y="2971791"/>
          <a:ext cx="2337654" cy="1720204"/>
        </a:xfrm>
        <a:prstGeom prst="ellipse">
          <a:avLst/>
        </a:prstGeom>
        <a:solidFill>
          <a:schemeClr val="accent3">
            <a:hueOff val="2032949"/>
            <a:satOff val="75000"/>
            <a:lumOff val="-110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t>7.4 communication</a:t>
          </a:r>
        </a:p>
      </dsp:txBody>
      <dsp:txXfrm>
        <a:off x="1866343" y="3223709"/>
        <a:ext cx="1652970" cy="1216368"/>
      </dsp:txXfrm>
    </dsp:sp>
    <dsp:sp modelId="{71ED2FB9-4E6F-4E31-AF66-9481DC19F099}">
      <dsp:nvSpPr>
        <dsp:cNvPr id="0" name=""/>
        <dsp:cNvSpPr/>
      </dsp:nvSpPr>
      <dsp:spPr>
        <a:xfrm rot="11781072">
          <a:off x="3099727" y="1884886"/>
          <a:ext cx="179528" cy="435148"/>
        </a:xfrm>
        <a:prstGeom prst="rightArrow">
          <a:avLst>
            <a:gd name="adj1" fmla="val 60000"/>
            <a:gd name="adj2" fmla="val 50000"/>
          </a:avLst>
        </a:prstGeom>
        <a:solidFill>
          <a:schemeClr val="accent3">
            <a:hueOff val="2710599"/>
            <a:satOff val="100000"/>
            <a:lumOff val="-1470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rot="10800000">
        <a:off x="3152496" y="1979497"/>
        <a:ext cx="125670" cy="261088"/>
      </dsp:txXfrm>
    </dsp:sp>
    <dsp:sp modelId="{C0D9C0E6-5DED-45DD-B2BC-4C26ADC56A70}">
      <dsp:nvSpPr>
        <dsp:cNvPr id="0" name=""/>
        <dsp:cNvSpPr/>
      </dsp:nvSpPr>
      <dsp:spPr>
        <a:xfrm>
          <a:off x="1021793" y="991968"/>
          <a:ext cx="2071202" cy="1556691"/>
        </a:xfrm>
        <a:prstGeom prst="ellipse">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t>7.5 Documented Information</a:t>
          </a:r>
        </a:p>
      </dsp:txBody>
      <dsp:txXfrm>
        <a:off x="1325114" y="1219940"/>
        <a:ext cx="1464560" cy="11007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6BBF45-A477-41E7-B9CB-215B4302F41B}">
      <dsp:nvSpPr>
        <dsp:cNvPr id="0" name=""/>
        <dsp:cNvSpPr/>
      </dsp:nvSpPr>
      <dsp:spPr>
        <a:xfrm>
          <a:off x="3526511" y="1776376"/>
          <a:ext cx="1858489" cy="118634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1022350">
            <a:lnSpc>
              <a:spcPct val="90000"/>
            </a:lnSpc>
            <a:spcBef>
              <a:spcPct val="0"/>
            </a:spcBef>
            <a:spcAft>
              <a:spcPct val="35000"/>
            </a:spcAft>
            <a:buNone/>
          </a:pPr>
          <a:r>
            <a:rPr lang="en-US" sz="2300" b="1" kern="1200" dirty="0"/>
            <a:t>Performance Evaluation</a:t>
          </a:r>
        </a:p>
      </dsp:txBody>
      <dsp:txXfrm>
        <a:off x="3584423" y="1834288"/>
        <a:ext cx="1742665" cy="1070519"/>
      </dsp:txXfrm>
    </dsp:sp>
    <dsp:sp modelId="{E22B36F4-D8E5-4B93-A7DC-A43D93FEE3A9}">
      <dsp:nvSpPr>
        <dsp:cNvPr id="0" name=""/>
        <dsp:cNvSpPr/>
      </dsp:nvSpPr>
      <dsp:spPr>
        <a:xfrm rot="16200000">
          <a:off x="4222444" y="1543064"/>
          <a:ext cx="466624" cy="0"/>
        </a:xfrm>
        <a:custGeom>
          <a:avLst/>
          <a:gdLst/>
          <a:ahLst/>
          <a:cxnLst/>
          <a:rect l="0" t="0" r="0" b="0"/>
          <a:pathLst>
            <a:path>
              <a:moveTo>
                <a:pt x="0" y="0"/>
              </a:moveTo>
              <a:lnTo>
                <a:pt x="466624" y="0"/>
              </a:lnTo>
            </a:path>
          </a:pathLst>
        </a:custGeom>
        <a:noFill/>
        <a:ln w="12700" cap="flat" cmpd="sng" algn="ctr">
          <a:solidFill>
            <a:scrgbClr r="0" g="0" b="0"/>
          </a:solidFill>
          <a:prstDash val="solid"/>
          <a:miter lim="800000"/>
          <a:tailEnd type="stealth"/>
        </a:ln>
        <a:effectLst/>
      </dsp:spPr>
      <dsp:style>
        <a:lnRef idx="2">
          <a:scrgbClr r="0" g="0" b="0"/>
        </a:lnRef>
        <a:fillRef idx="0">
          <a:scrgbClr r="0" g="0" b="0"/>
        </a:fillRef>
        <a:effectRef idx="0">
          <a:scrgbClr r="0" g="0" b="0"/>
        </a:effectRef>
        <a:fontRef idx="minor"/>
      </dsp:style>
    </dsp:sp>
    <dsp:sp modelId="{3FD502F1-C71F-402B-AB55-A8D436AFDD87}">
      <dsp:nvSpPr>
        <dsp:cNvPr id="0" name=""/>
        <dsp:cNvSpPr/>
      </dsp:nvSpPr>
      <dsp:spPr>
        <a:xfrm>
          <a:off x="3387792" y="-78608"/>
          <a:ext cx="2135928" cy="1388360"/>
        </a:xfrm>
        <a:prstGeom prst="roundRect">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US" sz="2000" b="1" kern="1200" dirty="0"/>
            <a:t>9.1 Monitoring, measurement, analysis and evaluation</a:t>
          </a:r>
        </a:p>
      </dsp:txBody>
      <dsp:txXfrm>
        <a:off x="3455566" y="-10834"/>
        <a:ext cx="2000380" cy="1252812"/>
      </dsp:txXfrm>
    </dsp:sp>
    <dsp:sp modelId="{10A02D3B-0E27-4B9B-AE2E-722888500386}">
      <dsp:nvSpPr>
        <dsp:cNvPr id="0" name=""/>
        <dsp:cNvSpPr/>
      </dsp:nvSpPr>
      <dsp:spPr>
        <a:xfrm rot="778572">
          <a:off x="5379463" y="2632367"/>
          <a:ext cx="433697" cy="0"/>
        </a:xfrm>
        <a:custGeom>
          <a:avLst/>
          <a:gdLst/>
          <a:ahLst/>
          <a:cxnLst/>
          <a:rect l="0" t="0" r="0" b="0"/>
          <a:pathLst>
            <a:path>
              <a:moveTo>
                <a:pt x="0" y="0"/>
              </a:moveTo>
              <a:lnTo>
                <a:pt x="433697" y="0"/>
              </a:lnTo>
            </a:path>
          </a:pathLst>
        </a:custGeom>
        <a:noFill/>
        <a:ln w="12700" cap="flat" cmpd="sng" algn="ctr">
          <a:solidFill>
            <a:scrgbClr r="0" g="0" b="0"/>
          </a:solidFill>
          <a:prstDash val="solid"/>
          <a:miter lim="800000"/>
          <a:tailEnd type="stealth"/>
        </a:ln>
        <a:effectLst/>
      </dsp:spPr>
      <dsp:style>
        <a:lnRef idx="2">
          <a:scrgbClr r="0" g="0" b="0"/>
        </a:lnRef>
        <a:fillRef idx="0">
          <a:scrgbClr r="0" g="0" b="0"/>
        </a:fillRef>
        <a:effectRef idx="0">
          <a:scrgbClr r="0" g="0" b="0"/>
        </a:effectRef>
        <a:fontRef idx="minor"/>
      </dsp:style>
    </dsp:sp>
    <dsp:sp modelId="{91C665B3-F57C-4213-835E-2AA3595A6648}">
      <dsp:nvSpPr>
        <dsp:cNvPr id="0" name=""/>
        <dsp:cNvSpPr/>
      </dsp:nvSpPr>
      <dsp:spPr>
        <a:xfrm>
          <a:off x="5807624" y="2242300"/>
          <a:ext cx="1698172" cy="1268829"/>
        </a:xfrm>
        <a:prstGeom prst="roundRect">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066800">
            <a:lnSpc>
              <a:spcPct val="90000"/>
            </a:lnSpc>
            <a:spcBef>
              <a:spcPct val="0"/>
            </a:spcBef>
            <a:spcAft>
              <a:spcPct val="35000"/>
            </a:spcAft>
            <a:buNone/>
          </a:pPr>
          <a:r>
            <a:rPr lang="en-US" sz="2400" b="1" kern="1200" dirty="0"/>
            <a:t>9.2 Internal Audit</a:t>
          </a:r>
        </a:p>
      </dsp:txBody>
      <dsp:txXfrm>
        <a:off x="5869563" y="2304239"/>
        <a:ext cx="1574294" cy="1144951"/>
      </dsp:txXfrm>
    </dsp:sp>
    <dsp:sp modelId="{31E5EC91-EA47-4B22-8535-11D51BE54FE4}">
      <dsp:nvSpPr>
        <dsp:cNvPr id="0" name=""/>
        <dsp:cNvSpPr/>
      </dsp:nvSpPr>
      <dsp:spPr>
        <a:xfrm rot="10005840">
          <a:off x="3247787" y="2620455"/>
          <a:ext cx="282476" cy="0"/>
        </a:xfrm>
        <a:custGeom>
          <a:avLst/>
          <a:gdLst/>
          <a:ahLst/>
          <a:cxnLst/>
          <a:rect l="0" t="0" r="0" b="0"/>
          <a:pathLst>
            <a:path>
              <a:moveTo>
                <a:pt x="0" y="0"/>
              </a:moveTo>
              <a:lnTo>
                <a:pt x="282476" y="0"/>
              </a:lnTo>
            </a:path>
          </a:pathLst>
        </a:custGeom>
        <a:noFill/>
        <a:ln w="12700" cap="flat" cmpd="sng" algn="ctr">
          <a:solidFill>
            <a:scrgbClr r="0" g="0" b="0"/>
          </a:solidFill>
          <a:prstDash val="solid"/>
          <a:miter lim="800000"/>
          <a:tailEnd type="stealth"/>
        </a:ln>
        <a:effectLst/>
      </dsp:spPr>
      <dsp:style>
        <a:lnRef idx="2">
          <a:scrgbClr r="0" g="0" b="0"/>
        </a:lnRef>
        <a:fillRef idx="0">
          <a:scrgbClr r="0" g="0" b="0"/>
        </a:fillRef>
        <a:effectRef idx="0">
          <a:scrgbClr r="0" g="0" b="0"/>
        </a:effectRef>
        <a:fontRef idx="minor"/>
      </dsp:style>
    </dsp:sp>
    <dsp:sp modelId="{0AB74DF7-553A-424C-A7AB-DEEC74B644F8}">
      <dsp:nvSpPr>
        <dsp:cNvPr id="0" name=""/>
        <dsp:cNvSpPr/>
      </dsp:nvSpPr>
      <dsp:spPr>
        <a:xfrm>
          <a:off x="1323016" y="2242288"/>
          <a:ext cx="1928522" cy="1274619"/>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066800">
            <a:lnSpc>
              <a:spcPct val="90000"/>
            </a:lnSpc>
            <a:spcBef>
              <a:spcPct val="0"/>
            </a:spcBef>
            <a:spcAft>
              <a:spcPct val="35000"/>
            </a:spcAft>
            <a:buNone/>
          </a:pPr>
          <a:r>
            <a:rPr lang="en-US" sz="2400" b="1" kern="1200" dirty="0"/>
            <a:t>9.3 Management Review</a:t>
          </a:r>
        </a:p>
      </dsp:txBody>
      <dsp:txXfrm>
        <a:off x="1385238" y="2304510"/>
        <a:ext cx="1804078" cy="11501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02FBC4-6B65-4A0C-BB9B-38F4B7DC2129}">
      <dsp:nvSpPr>
        <dsp:cNvPr id="0" name=""/>
        <dsp:cNvSpPr/>
      </dsp:nvSpPr>
      <dsp:spPr>
        <a:xfrm>
          <a:off x="4484" y="0"/>
          <a:ext cx="2690622" cy="2414016"/>
        </a:xfrm>
        <a:prstGeom prst="upArrow">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825036-BD01-48C6-894E-16B2F059929F}">
      <dsp:nvSpPr>
        <dsp:cNvPr id="0" name=""/>
        <dsp:cNvSpPr/>
      </dsp:nvSpPr>
      <dsp:spPr>
        <a:xfrm>
          <a:off x="2775825" y="0"/>
          <a:ext cx="4565904" cy="24140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0" rIns="142240" bIns="142240" numCol="1" spcCol="1270" anchor="ctr" anchorCtr="0">
          <a:noAutofit/>
        </a:bodyPr>
        <a:lstStyle/>
        <a:p>
          <a:pPr marL="0" lvl="0" indent="0" algn="l" defTabSz="889000">
            <a:lnSpc>
              <a:spcPct val="90000"/>
            </a:lnSpc>
            <a:spcBef>
              <a:spcPct val="0"/>
            </a:spcBef>
            <a:spcAft>
              <a:spcPct val="35000"/>
            </a:spcAft>
            <a:buNone/>
          </a:pPr>
          <a:r>
            <a:rPr lang="en-US" sz="2000" b="1" kern="1200" dirty="0"/>
            <a:t>10.2 Continual improvements</a:t>
          </a:r>
        </a:p>
      </dsp:txBody>
      <dsp:txXfrm>
        <a:off x="2775825" y="0"/>
        <a:ext cx="4565904" cy="2414016"/>
      </dsp:txXfrm>
    </dsp:sp>
    <dsp:sp modelId="{999853B0-E6A7-48D5-9FAF-72DEEEB3DC9C}">
      <dsp:nvSpPr>
        <dsp:cNvPr id="0" name=""/>
        <dsp:cNvSpPr/>
      </dsp:nvSpPr>
      <dsp:spPr>
        <a:xfrm>
          <a:off x="811670" y="2615183"/>
          <a:ext cx="2690622" cy="2414016"/>
        </a:xfrm>
        <a:prstGeom prst="downArrow">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0D2187-DE98-41BD-815D-4F4DE90CB2AB}">
      <dsp:nvSpPr>
        <dsp:cNvPr id="0" name=""/>
        <dsp:cNvSpPr/>
      </dsp:nvSpPr>
      <dsp:spPr>
        <a:xfrm>
          <a:off x="3583011" y="2615183"/>
          <a:ext cx="4565904" cy="24140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0" rIns="142240" bIns="142240" numCol="1" spcCol="1270" anchor="ctr" anchorCtr="0">
          <a:noAutofit/>
        </a:bodyPr>
        <a:lstStyle/>
        <a:p>
          <a:pPr marL="0" lvl="0" indent="0" algn="l" defTabSz="889000">
            <a:lnSpc>
              <a:spcPct val="90000"/>
            </a:lnSpc>
            <a:spcBef>
              <a:spcPct val="0"/>
            </a:spcBef>
            <a:spcAft>
              <a:spcPct val="35000"/>
            </a:spcAft>
            <a:buNone/>
          </a:pPr>
          <a:r>
            <a:rPr lang="en-US" sz="2000" b="1" kern="1200"/>
            <a:t>10.1 Nonconformity </a:t>
          </a:r>
          <a:r>
            <a:rPr lang="en-US" sz="2000" b="1" kern="1200" dirty="0"/>
            <a:t>and corrective action </a:t>
          </a:r>
        </a:p>
      </dsp:txBody>
      <dsp:txXfrm>
        <a:off x="3583011" y="2615183"/>
        <a:ext cx="4565904" cy="2414016"/>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B0D826-457E-406B-9226-82E603797413}" type="datetimeFigureOut">
              <a:rPr lang="en-US" smtClean="0"/>
              <a:t>11/12/2020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BAD1ED-D819-47C6-8F54-A855F8FCF9A6}" type="slidenum">
              <a:rPr lang="en-US" smtClean="0"/>
              <a:t>‹#›</a:t>
            </a:fld>
            <a:endParaRPr lang="en-US"/>
          </a:p>
        </p:txBody>
      </p:sp>
    </p:spTree>
    <p:extLst>
      <p:ext uri="{BB962C8B-B14F-4D97-AF65-F5344CB8AC3E}">
        <p14:creationId xmlns:p14="http://schemas.microsoft.com/office/powerpoint/2010/main" val="3504016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BAD1ED-D819-47C6-8F54-A855F8FCF9A6}" type="slidenum">
              <a:rPr lang="en-US" smtClean="0"/>
              <a:t>1</a:t>
            </a:fld>
            <a:endParaRPr lang="en-US"/>
          </a:p>
        </p:txBody>
      </p:sp>
    </p:spTree>
    <p:extLst>
      <p:ext uri="{BB962C8B-B14F-4D97-AF65-F5344CB8AC3E}">
        <p14:creationId xmlns:p14="http://schemas.microsoft.com/office/powerpoint/2010/main" val="26949467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8269" y="2724413"/>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24A9D37-0BD6-460E-9964-46034E22D7AB}" type="datetime1">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4" name="Title Placeholder 1">
            <a:extLst>
              <a:ext uri="{FF2B5EF4-FFF2-40B4-BE49-F238E27FC236}">
                <a16:creationId xmlns:a16="http://schemas.microsoft.com/office/drawing/2014/main" id="{27033A69-5328-4E4E-B40E-347E90A2A4F9}"/>
              </a:ext>
            </a:extLst>
          </p:cNvPr>
          <p:cNvSpPr>
            <a:spLocks noGrp="1"/>
          </p:cNvSpPr>
          <p:nvPr>
            <p:ph type="title"/>
          </p:nvPr>
        </p:nvSpPr>
        <p:spPr>
          <a:xfrm>
            <a:off x="758269" y="748237"/>
            <a:ext cx="7886700" cy="1325563"/>
          </a:xfrm>
          <a:prstGeom prst="rect">
            <a:avLst/>
          </a:prstGeom>
          <a:blipFill>
            <a:blip r:embed="rId2">
              <a:alphaModFix amt="90000"/>
            </a:blip>
            <a:stretch>
              <a:fillRect b="-386092"/>
            </a:stretch>
          </a:blipFill>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4021770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4BB7F8-8EAB-46F6-8DA2-61BC4485FF83}" type="datetime1">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63294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BCF395-7EDA-4476-8188-066445045A8D}" type="datetime1">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11590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2E2D45-4845-4D70-A520-304BD90FEA59}" type="datetime1">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78915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842168"/>
            <a:ext cx="7886700" cy="1762488"/>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2807856"/>
            <a:ext cx="7886700" cy="3281796"/>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37EA63-0A0A-4599-84FB-8804AB5BDE56}" type="datetime1">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32525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2102611"/>
            <a:ext cx="3886200" cy="4074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2102611"/>
            <a:ext cx="3886200" cy="4074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62CF03-D7E5-4284-9396-154DB80CBB3B}" type="datetime1">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45025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475706-CE94-456F-A048-EF82F2C9AE3E}" type="datetime1">
              <a:rPr lang="en-US" smtClean="0"/>
              <a:t>11/12/2020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5057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69DC398-44CE-47EF-B260-F0E6ABCEAB7B}" type="datetime1">
              <a:rPr lang="en-US" smtClean="0"/>
              <a:t>11/12/2020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98543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1B4A26-57CF-4415-8F64-D9077D11C074}" type="datetime1">
              <a:rPr lang="en-US" smtClean="0"/>
              <a:t>11/12/2020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7361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3E2A19-C361-4EBB-BD0F-CA6F91D533F7}" type="datetime1">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24154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E135E8-FE01-4CA5-BE60-77B59AD49A27}" type="datetime1">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29241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3000"/>
            <a:lum/>
          </a:blip>
          <a:srcRect/>
          <a:stretch>
            <a:fillRect l="-6000" r="-6000"/>
          </a:stretch>
        </a:blipFill>
        <a:effectLst/>
      </p:bgPr>
    </p:bg>
    <p:spTree>
      <p:nvGrpSpPr>
        <p:cNvPr id="1" name=""/>
        <p:cNvGrpSpPr/>
        <p:nvPr/>
      </p:nvGrpSpPr>
      <p:grpSpPr>
        <a:xfrm>
          <a:off x="0" y="0"/>
          <a:ext cx="0" cy="0"/>
          <a:chOff x="0" y="0"/>
          <a:chExt cx="0" cy="0"/>
        </a:xfrm>
      </p:grpSpPr>
      <p:pic>
        <p:nvPicPr>
          <p:cNvPr id="13" name="Picture 12" descr="A picture containing logo&#10;&#10;Description automatically generated">
            <a:extLst>
              <a:ext uri="{FF2B5EF4-FFF2-40B4-BE49-F238E27FC236}">
                <a16:creationId xmlns:a16="http://schemas.microsoft.com/office/drawing/2014/main" id="{6926576B-2D7C-4D0D-95E1-04B6E80B4758}"/>
              </a:ext>
            </a:extLst>
          </p:cNvPr>
          <p:cNvPicPr>
            <a:picLocks noChangeAspect="1"/>
          </p:cNvPicPr>
          <p:nvPr/>
        </p:nvPicPr>
        <p:blipFill>
          <a:blip r:embed="rId14">
            <a:alphaModFix amt="49000"/>
            <a:extLst>
              <a:ext uri="{28A0092B-C50C-407E-A947-70E740481C1C}">
                <a14:useLocalDpi xmlns:a14="http://schemas.microsoft.com/office/drawing/2010/main" val="0"/>
              </a:ext>
            </a:extLst>
          </a:blip>
          <a:stretch>
            <a:fillRect/>
          </a:stretch>
        </p:blipFill>
        <p:spPr>
          <a:xfrm>
            <a:off x="7615552" y="136525"/>
            <a:ext cx="1402087" cy="461136"/>
          </a:xfrm>
          <a:prstGeom prst="rect">
            <a:avLst/>
          </a:prstGeom>
        </p:spPr>
      </p:pic>
      <p:sp>
        <p:nvSpPr>
          <p:cNvPr id="2" name="Title Placeholder 1"/>
          <p:cNvSpPr>
            <a:spLocks noGrp="1"/>
          </p:cNvSpPr>
          <p:nvPr>
            <p:ph type="title"/>
          </p:nvPr>
        </p:nvSpPr>
        <p:spPr>
          <a:xfrm>
            <a:off x="184726" y="597661"/>
            <a:ext cx="8818482" cy="1325563"/>
          </a:xfrm>
          <a:prstGeom prst="rect">
            <a:avLst/>
          </a:prstGeom>
          <a:blipFill>
            <a:blip r:embed="rId15">
              <a:alphaModFix amt="92000"/>
            </a:blip>
            <a:stretch>
              <a:fillRect b="-386092"/>
            </a:stretch>
          </a:blipFill>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84726" y="2242310"/>
            <a:ext cx="8796545" cy="3805239"/>
          </a:xfrm>
          <a:prstGeom prst="rect">
            <a:avLst/>
          </a:prstGeom>
          <a:gradFill flip="none" rotWithShape="1">
            <a:gsLst>
              <a:gs pos="0">
                <a:schemeClr val="accent6">
                  <a:lumMod val="5000"/>
                  <a:lumOff val="95000"/>
                  <a:alpha val="61000"/>
                </a:schemeClr>
              </a:gs>
              <a:gs pos="100000">
                <a:schemeClr val="accent6">
                  <a:lumMod val="30000"/>
                  <a:lumOff val="70000"/>
                  <a:alpha val="0"/>
                </a:schemeClr>
              </a:gs>
            </a:gsLst>
            <a:lin ang="5400000" scaled="1"/>
            <a:tileRect/>
          </a:gradFill>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EF6AFE-7D0D-4F1B-A4E7-46486FE3058F}" type="datetime1">
              <a:rPr lang="en-US" smtClean="0"/>
              <a:t>11/12/2020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
        <p:nvSpPr>
          <p:cNvPr id="18" name="Rectangle 17">
            <a:extLst>
              <a:ext uri="{FF2B5EF4-FFF2-40B4-BE49-F238E27FC236}">
                <a16:creationId xmlns:a16="http://schemas.microsoft.com/office/drawing/2014/main" id="{ACDCC62F-EF2D-4FF6-BD40-5117E4B9840B}"/>
              </a:ext>
            </a:extLst>
          </p:cNvPr>
          <p:cNvSpPr/>
          <p:nvPr/>
        </p:nvSpPr>
        <p:spPr>
          <a:xfrm>
            <a:off x="96405" y="571920"/>
            <a:ext cx="8906803" cy="6123814"/>
          </a:xfrm>
          <a:prstGeom prst="rect">
            <a:avLst/>
          </a:prstGeom>
          <a:gradFill flip="none" rotWithShape="1">
            <a:gsLst>
              <a:gs pos="0">
                <a:schemeClr val="accent6">
                  <a:lumMod val="5000"/>
                  <a:lumOff val="95000"/>
                  <a:alpha val="0"/>
                </a:schemeClr>
              </a:gs>
              <a:gs pos="100000">
                <a:schemeClr val="bg2">
                  <a:alpha val="16000"/>
                  <a:lumMod val="36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0590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diagramLayout" Target="../diagrams/layout1.xml"/><Relationship Id="rId7" Type="http://schemas.openxmlformats.org/officeDocument/2006/relationships/image" Target="../media/image3.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jp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3.jp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3.jp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title"/>
          </p:nvPr>
        </p:nvSpPr>
        <p:spPr>
          <a:xfrm>
            <a:off x="571500" y="762000"/>
            <a:ext cx="8001000" cy="1905000"/>
          </a:xfrm>
        </p:spPr>
        <p:txBody>
          <a:bodyPr>
            <a:normAutofit/>
          </a:bodyPr>
          <a:lstStyle/>
          <a:p>
            <a:pPr algn="ctr"/>
            <a:r>
              <a:rPr lang="en-US" b="1" dirty="0"/>
              <a:t>Knowledge Management System Based On </a:t>
            </a:r>
            <a:br>
              <a:rPr lang="en-US" b="1" dirty="0"/>
            </a:br>
            <a:r>
              <a:rPr lang="en-US" b="1" dirty="0"/>
              <a:t>ISO 30401:2018</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819400"/>
            <a:ext cx="6096000"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6054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26355979"/>
              </p:ext>
            </p:extLst>
          </p:nvPr>
        </p:nvGraphicFramePr>
        <p:xfrm>
          <a:off x="184150" y="2241550"/>
          <a:ext cx="8796338" cy="3805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ate Placeholder 4"/>
          <p:cNvSpPr>
            <a:spLocks noGrp="1"/>
          </p:cNvSpPr>
          <p:nvPr>
            <p:ph type="dt" sz="half" idx="10"/>
          </p:nvPr>
        </p:nvSpPr>
        <p:spPr/>
        <p:txBody>
          <a:bodyPr/>
          <a:lstStyle/>
          <a:p>
            <a:fld id="{2F91F293-F7E5-4A80-B20E-48D1B8D43BD6}" type="datetime1">
              <a:rPr lang="en-US" smtClean="0"/>
              <a:t>11/12/2020</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10</a:t>
            </a:fld>
            <a:endParaRPr lang="en-US"/>
          </a:p>
        </p:txBody>
      </p:sp>
      <p:sp>
        <p:nvSpPr>
          <p:cNvPr id="10" name="Rectangle 9"/>
          <p:cNvSpPr/>
          <p:nvPr/>
        </p:nvSpPr>
        <p:spPr>
          <a:xfrm>
            <a:off x="1421679" y="811212"/>
            <a:ext cx="3124272" cy="685801"/>
          </a:xfrm>
          <a:prstGeom prst="rect">
            <a:avLst/>
          </a:prstGeom>
          <a:blipFill>
            <a:blip r:embed="rId7">
              <a:alphaModFix amt="90000"/>
            </a:blip>
            <a:stretch>
              <a:fillRect b="-386092"/>
            </a:stretch>
          </a:blipFill>
        </p:spPr>
        <p:txBody>
          <a:bodyPr vert="horz" lIns="91440" tIns="45720" rIns="91440" bIns="45720" rtlCol="0" anchor="ctr">
            <a:normAutofit/>
          </a:bodyPr>
          <a:lstStyle/>
          <a:p>
            <a:pPr>
              <a:lnSpc>
                <a:spcPct val="90000"/>
              </a:lnSpc>
              <a:spcBef>
                <a:spcPct val="0"/>
              </a:spcBef>
            </a:pPr>
            <a:r>
              <a:rPr lang="en-US" sz="2400" b="1" dirty="0">
                <a:solidFill>
                  <a:schemeClr val="bg1"/>
                </a:solidFill>
                <a:latin typeface="+mj-lt"/>
                <a:ea typeface="+mj-ea"/>
                <a:cs typeface="+mj-cs"/>
              </a:rPr>
              <a:t>Clause 6. Planning</a:t>
            </a:r>
          </a:p>
        </p:txBody>
      </p:sp>
      <p:pic>
        <p:nvPicPr>
          <p:cNvPr id="12" name="Picture 2" descr="Help desk support for higher education | Free help desk software for  education universities| ITSM Education helpdesk"/>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55576" y="4876800"/>
            <a:ext cx="3845928" cy="181927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https://www.winyana.com/files/websites/logo/03f5813d-e1f0-4533-b6de-aa6ef4c8257d/small_winyana_logo.png">
            <a:extLst>
              <a:ext uri="{FF2B5EF4-FFF2-40B4-BE49-F238E27FC236}">
                <a16:creationId xmlns:a16="http://schemas.microsoft.com/office/drawing/2014/main" id="{E44DBD64-E6BD-42AF-8E28-1BE67E736A2D}"/>
              </a:ext>
            </a:extLst>
          </p:cNvPr>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5286" r="1" b="1"/>
          <a:stretch/>
        </p:blipFill>
        <p:spPr bwMode="auto">
          <a:xfrm>
            <a:off x="7735382" y="168307"/>
            <a:ext cx="1261712" cy="722989"/>
          </a:xfrm>
          <a:prstGeom prst="rect">
            <a:avLst/>
          </a:prstGeom>
          <a:effectLst>
            <a:outerShdw blurRad="50800" dist="50800" dir="5400000" algn="ctr" rotWithShape="0">
              <a:schemeClr val="bg2">
                <a:lumMod val="90000"/>
              </a:scheme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2993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500"/>
                                  </p:stCondLst>
                                  <p:childTnLst>
                                    <p:set>
                                      <p:cBhvr>
                                        <p:cTn id="6" dur="1" fill="hold">
                                          <p:stCondLst>
                                            <p:cond delay="0"/>
                                          </p:stCondLst>
                                        </p:cTn>
                                        <p:tgtEl>
                                          <p:spTgt spid="4">
                                            <p:graphicEl>
                                              <a:dgm id="{D20856EC-FD49-4269-9859-DFE729532705}"/>
                                            </p:graphicEl>
                                          </p:spTgt>
                                        </p:tgtEl>
                                        <p:attrNameLst>
                                          <p:attrName>style.visibility</p:attrName>
                                        </p:attrNameLst>
                                      </p:cBhvr>
                                      <p:to>
                                        <p:strVal val="visible"/>
                                      </p:to>
                                    </p:set>
                                    <p:animEffect transition="in" filter="fade">
                                      <p:cBhvr>
                                        <p:cTn id="7" dur="1250"/>
                                        <p:tgtEl>
                                          <p:spTgt spid="4">
                                            <p:graphicEl>
                                              <a:dgm id="{D20856EC-FD49-4269-9859-DFE72953270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500"/>
                                  </p:stCondLst>
                                  <p:childTnLst>
                                    <p:set>
                                      <p:cBhvr>
                                        <p:cTn id="11" dur="1" fill="hold">
                                          <p:stCondLst>
                                            <p:cond delay="0"/>
                                          </p:stCondLst>
                                        </p:cTn>
                                        <p:tgtEl>
                                          <p:spTgt spid="4">
                                            <p:graphicEl>
                                              <a:dgm id="{5CF2F77D-F7BC-4C90-B1D9-067F69E33E7D}"/>
                                            </p:graphicEl>
                                          </p:spTgt>
                                        </p:tgtEl>
                                        <p:attrNameLst>
                                          <p:attrName>style.visibility</p:attrName>
                                        </p:attrNameLst>
                                      </p:cBhvr>
                                      <p:to>
                                        <p:strVal val="visible"/>
                                      </p:to>
                                    </p:set>
                                    <p:animEffect transition="in" filter="fade">
                                      <p:cBhvr>
                                        <p:cTn id="12" dur="1250"/>
                                        <p:tgtEl>
                                          <p:spTgt spid="4">
                                            <p:graphicEl>
                                              <a:dgm id="{5CF2F77D-F7BC-4C90-B1D9-067F69E33E7D}"/>
                                            </p:graphicEl>
                                          </p:spTgt>
                                        </p:tgtEl>
                                      </p:cBhvr>
                                    </p:animEffect>
                                  </p:childTnLst>
                                </p:cTn>
                              </p:par>
                              <p:par>
                                <p:cTn id="13" presetID="10" presetClass="entr" presetSubtype="0" fill="hold" grpId="0" nodeType="withEffect">
                                  <p:stCondLst>
                                    <p:cond delay="500"/>
                                  </p:stCondLst>
                                  <p:childTnLst>
                                    <p:set>
                                      <p:cBhvr>
                                        <p:cTn id="14" dur="1" fill="hold">
                                          <p:stCondLst>
                                            <p:cond delay="0"/>
                                          </p:stCondLst>
                                        </p:cTn>
                                        <p:tgtEl>
                                          <p:spTgt spid="4">
                                            <p:graphicEl>
                                              <a:dgm id="{08957CC4-F010-441E-B05D-F0F27A1C1DF6}"/>
                                            </p:graphicEl>
                                          </p:spTgt>
                                        </p:tgtEl>
                                        <p:attrNameLst>
                                          <p:attrName>style.visibility</p:attrName>
                                        </p:attrNameLst>
                                      </p:cBhvr>
                                      <p:to>
                                        <p:strVal val="visible"/>
                                      </p:to>
                                    </p:set>
                                    <p:animEffect transition="in" filter="fade">
                                      <p:cBhvr>
                                        <p:cTn id="15" dur="1250"/>
                                        <p:tgtEl>
                                          <p:spTgt spid="4">
                                            <p:graphicEl>
                                              <a:dgm id="{08957CC4-F010-441E-B05D-F0F27A1C1DF6}"/>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500"/>
                                  </p:stCondLst>
                                  <p:childTnLst>
                                    <p:set>
                                      <p:cBhvr>
                                        <p:cTn id="19" dur="1" fill="hold">
                                          <p:stCondLst>
                                            <p:cond delay="0"/>
                                          </p:stCondLst>
                                        </p:cTn>
                                        <p:tgtEl>
                                          <p:spTgt spid="4">
                                            <p:graphicEl>
                                              <a:dgm id="{6EB67DAD-03CA-42A9-BB33-626EE77AF104}"/>
                                            </p:graphicEl>
                                          </p:spTgt>
                                        </p:tgtEl>
                                        <p:attrNameLst>
                                          <p:attrName>style.visibility</p:attrName>
                                        </p:attrNameLst>
                                      </p:cBhvr>
                                      <p:to>
                                        <p:strVal val="visible"/>
                                      </p:to>
                                    </p:set>
                                    <p:animEffect transition="in" filter="fade">
                                      <p:cBhvr>
                                        <p:cTn id="20" dur="1250"/>
                                        <p:tgtEl>
                                          <p:spTgt spid="4">
                                            <p:graphicEl>
                                              <a:dgm id="{6EB67DAD-03CA-42A9-BB33-626EE77AF104}"/>
                                            </p:graphicEl>
                                          </p:spTgt>
                                        </p:tgtEl>
                                      </p:cBhvr>
                                    </p:animEffect>
                                  </p:childTnLst>
                                </p:cTn>
                              </p:par>
                              <p:par>
                                <p:cTn id="21" presetID="10" presetClass="entr" presetSubtype="0" fill="hold" grpId="0" nodeType="withEffect">
                                  <p:stCondLst>
                                    <p:cond delay="500"/>
                                  </p:stCondLst>
                                  <p:childTnLst>
                                    <p:set>
                                      <p:cBhvr>
                                        <p:cTn id="22" dur="1" fill="hold">
                                          <p:stCondLst>
                                            <p:cond delay="0"/>
                                          </p:stCondLst>
                                        </p:cTn>
                                        <p:tgtEl>
                                          <p:spTgt spid="4">
                                            <p:graphicEl>
                                              <a:dgm id="{3896C5C3-AF51-451E-935B-96DD3BF02E7A}"/>
                                            </p:graphicEl>
                                          </p:spTgt>
                                        </p:tgtEl>
                                        <p:attrNameLst>
                                          <p:attrName>style.visibility</p:attrName>
                                        </p:attrNameLst>
                                      </p:cBhvr>
                                      <p:to>
                                        <p:strVal val="visible"/>
                                      </p:to>
                                    </p:set>
                                    <p:animEffect transition="in" filter="fade">
                                      <p:cBhvr>
                                        <p:cTn id="23" dur="1250"/>
                                        <p:tgtEl>
                                          <p:spTgt spid="4">
                                            <p:graphicEl>
                                              <a:dgm id="{3896C5C3-AF51-451E-935B-96DD3BF02E7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05602508"/>
              </p:ext>
            </p:extLst>
          </p:nvPr>
        </p:nvGraphicFramePr>
        <p:xfrm>
          <a:off x="457200" y="19050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fld id="{42115F3F-9CCB-4F7A-8A8A-E40098018C8F}" type="datetime1">
              <a:rPr lang="en-US" smtClean="0"/>
              <a:t>11/12/2020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
        <p:nvSpPr>
          <p:cNvPr id="11" name="Rectangle 10"/>
          <p:cNvSpPr/>
          <p:nvPr/>
        </p:nvSpPr>
        <p:spPr>
          <a:xfrm>
            <a:off x="323852" y="776286"/>
            <a:ext cx="3105148" cy="685801"/>
          </a:xfrm>
          <a:prstGeom prst="rect">
            <a:avLst/>
          </a:prstGeom>
          <a:blipFill>
            <a:blip r:embed="rId7">
              <a:alphaModFix amt="90000"/>
            </a:blip>
            <a:stretch>
              <a:fillRect b="-386092"/>
            </a:stretch>
          </a:blipFill>
        </p:spPr>
        <p:txBody>
          <a:bodyPr vert="horz" lIns="91440" tIns="45720" rIns="91440" bIns="45720" rtlCol="0" anchor="ctr">
            <a:normAutofit/>
          </a:bodyPr>
          <a:lstStyle/>
          <a:p>
            <a:pPr>
              <a:lnSpc>
                <a:spcPct val="90000"/>
              </a:lnSpc>
              <a:spcBef>
                <a:spcPct val="0"/>
              </a:spcBef>
            </a:pPr>
            <a:r>
              <a:rPr lang="en-US" sz="2400" b="1" dirty="0">
                <a:solidFill>
                  <a:schemeClr val="bg1"/>
                </a:solidFill>
                <a:latin typeface="+mj-lt"/>
                <a:ea typeface="+mj-ea"/>
                <a:cs typeface="+mj-cs"/>
              </a:rPr>
              <a:t>Clause 7: Support </a:t>
            </a:r>
          </a:p>
        </p:txBody>
      </p:sp>
    </p:spTree>
    <p:extLst>
      <p:ext uri="{BB962C8B-B14F-4D97-AF65-F5344CB8AC3E}">
        <p14:creationId xmlns:p14="http://schemas.microsoft.com/office/powerpoint/2010/main" val="1186019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81000" y="810451"/>
            <a:ext cx="3352800" cy="685801"/>
          </a:xfrm>
          <a:prstGeom prst="rect">
            <a:avLst/>
          </a:prstGeom>
          <a:blipFill>
            <a:blip r:embed="rId2">
              <a:alphaModFix amt="90000"/>
            </a:blip>
            <a:stretch>
              <a:fillRect b="-386092"/>
            </a:stretch>
          </a:blipFill>
        </p:spPr>
        <p:txBody>
          <a:bodyPr vert="horz" lIns="91440" tIns="45720" rIns="91440" bIns="45720" rtlCol="0" anchor="ctr">
            <a:normAutofit/>
          </a:bodyPr>
          <a:lstStyle/>
          <a:p>
            <a:pPr>
              <a:lnSpc>
                <a:spcPct val="90000"/>
              </a:lnSpc>
              <a:spcBef>
                <a:spcPct val="0"/>
              </a:spcBef>
            </a:pPr>
            <a:r>
              <a:rPr lang="en-US" sz="2400" b="1" dirty="0">
                <a:solidFill>
                  <a:schemeClr val="bg1"/>
                </a:solidFill>
                <a:latin typeface="+mj-lt"/>
                <a:ea typeface="+mj-ea"/>
                <a:cs typeface="+mj-cs"/>
              </a:rPr>
              <a:t>Clause 8 : Operation</a:t>
            </a:r>
          </a:p>
        </p:txBody>
      </p:sp>
      <p:sp>
        <p:nvSpPr>
          <p:cNvPr id="2" name="Content Placeholder 1"/>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fld id="{C50545E5-4A5D-4275-A5CA-5B2680938588}" type="datetime1">
              <a:rPr lang="en-US" smtClean="0"/>
              <a:t>11/12/2020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72952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1580404370"/>
              </p:ext>
            </p:extLst>
          </p:nvPr>
        </p:nvGraphicFramePr>
        <p:xfrm>
          <a:off x="184150" y="2241550"/>
          <a:ext cx="8796338" cy="3805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fld id="{290813BD-5D3E-4F6A-87E9-5620C78660F0}" type="datetime1">
              <a:rPr lang="en-US" smtClean="0"/>
              <a:t>11/12/2020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grpSp>
        <p:nvGrpSpPr>
          <p:cNvPr id="7" name="Group 6"/>
          <p:cNvGrpSpPr/>
          <p:nvPr/>
        </p:nvGrpSpPr>
        <p:grpSpPr>
          <a:xfrm>
            <a:off x="184150" y="533400"/>
            <a:ext cx="7198372" cy="1118394"/>
            <a:chOff x="3149500" y="1984"/>
            <a:chExt cx="2030015" cy="1492906"/>
          </a:xfrm>
        </p:grpSpPr>
        <p:sp>
          <p:nvSpPr>
            <p:cNvPr id="9" name="Rectangle 8"/>
            <p:cNvSpPr/>
            <p:nvPr/>
          </p:nvSpPr>
          <p:spPr>
            <a:xfrm>
              <a:off x="3194982" y="276881"/>
              <a:ext cx="1406829" cy="1218009"/>
            </a:xfrm>
            <a:prstGeom prst="rect">
              <a:avLst/>
            </a:prstGeom>
            <a:blipFill>
              <a:blip r:embed="rId7">
                <a:alphaModFix amt="90000"/>
              </a:blip>
              <a:stretch>
                <a:fillRect b="-386092"/>
              </a:stretch>
            </a:blipFill>
          </p:spPr>
          <p:txBody>
            <a:bodyPr vert="horz" lIns="91440" tIns="45720" rIns="91440" bIns="45720" rtlCol="0" anchor="ctr">
              <a:normAutofit/>
            </a:bodyPr>
            <a:lstStyle/>
            <a:p>
              <a:pPr>
                <a:lnSpc>
                  <a:spcPct val="90000"/>
                </a:lnSpc>
                <a:spcBef>
                  <a:spcPct val="0"/>
                </a:spcBef>
              </a:pPr>
              <a:r>
                <a:rPr lang="en-US" sz="2400" b="1" dirty="0">
                  <a:solidFill>
                    <a:schemeClr val="bg1"/>
                  </a:solidFill>
                  <a:latin typeface="+mj-lt"/>
                  <a:ea typeface="+mj-ea"/>
                  <a:cs typeface="+mj-cs"/>
                </a:rPr>
                <a:t>Clause 9: Performance evaluation</a:t>
              </a:r>
            </a:p>
          </p:txBody>
        </p:sp>
        <p:sp>
          <p:nvSpPr>
            <p:cNvPr id="10" name="Rectangle 9"/>
            <p:cNvSpPr/>
            <p:nvPr/>
          </p:nvSpPr>
          <p:spPr>
            <a:xfrm>
              <a:off x="3149500" y="1984"/>
              <a:ext cx="2030015" cy="121800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9550" tIns="209550" rIns="209550" bIns="209550" numCol="1" spcCol="1270" anchor="ctr" anchorCtr="0">
              <a:noAutofit/>
            </a:bodyPr>
            <a:lstStyle/>
            <a:p>
              <a:pPr lvl="0" algn="ctr" defTabSz="2444750">
                <a:lnSpc>
                  <a:spcPct val="90000"/>
                </a:lnSpc>
                <a:spcBef>
                  <a:spcPct val="0"/>
                </a:spcBef>
                <a:spcAft>
                  <a:spcPct val="35000"/>
                </a:spcAft>
              </a:pPr>
              <a:endParaRPr lang="en-US" sz="5500" kern="1200" dirty="0"/>
            </a:p>
          </p:txBody>
        </p:sp>
      </p:grpSp>
    </p:spTree>
    <p:extLst>
      <p:ext uri="{BB962C8B-B14F-4D97-AF65-F5344CB8AC3E}">
        <p14:creationId xmlns:p14="http://schemas.microsoft.com/office/powerpoint/2010/main" val="1822021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750"/>
                                        <p:tgtEl>
                                          <p:spTgt spid="7"/>
                                        </p:tgtEl>
                                      </p:cBhvr>
                                    </p:animEffect>
                                  </p:childTnLst>
                                </p:cTn>
                              </p:par>
                            </p:childTnLst>
                          </p:cTn>
                        </p:par>
                        <p:par>
                          <p:cTn id="8" fill="hold">
                            <p:stCondLst>
                              <p:cond delay="750"/>
                            </p:stCondLst>
                            <p:childTnLst>
                              <p:par>
                                <p:cTn id="9" presetID="10" presetClass="entr" presetSubtype="0" fill="hold" grpId="0" nodeType="afterEffect">
                                  <p:stCondLst>
                                    <p:cond delay="500"/>
                                  </p:stCondLst>
                                  <p:childTnLst>
                                    <p:set>
                                      <p:cBhvr>
                                        <p:cTn id="10" dur="1" fill="hold">
                                          <p:stCondLst>
                                            <p:cond delay="0"/>
                                          </p:stCondLst>
                                        </p:cTn>
                                        <p:tgtEl>
                                          <p:spTgt spid="8">
                                            <p:graphicEl>
                                              <a:dgm id="{916BBF45-A477-41E7-B9CB-215B4302F41B}"/>
                                            </p:graphicEl>
                                          </p:spTgt>
                                        </p:tgtEl>
                                        <p:attrNameLst>
                                          <p:attrName>style.visibility</p:attrName>
                                        </p:attrNameLst>
                                      </p:cBhvr>
                                      <p:to>
                                        <p:strVal val="visible"/>
                                      </p:to>
                                    </p:set>
                                    <p:animEffect transition="in" filter="fade">
                                      <p:cBhvr>
                                        <p:cTn id="11" dur="1500"/>
                                        <p:tgtEl>
                                          <p:spTgt spid="8">
                                            <p:graphicEl>
                                              <a:dgm id="{916BBF45-A477-41E7-B9CB-215B4302F41B}"/>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500"/>
                                  </p:stCondLst>
                                  <p:childTnLst>
                                    <p:set>
                                      <p:cBhvr>
                                        <p:cTn id="15" dur="1" fill="hold">
                                          <p:stCondLst>
                                            <p:cond delay="0"/>
                                          </p:stCondLst>
                                        </p:cTn>
                                        <p:tgtEl>
                                          <p:spTgt spid="8">
                                            <p:graphicEl>
                                              <a:dgm id="{E22B36F4-D8E5-4B93-A7DC-A43D93FEE3A9}"/>
                                            </p:graphicEl>
                                          </p:spTgt>
                                        </p:tgtEl>
                                        <p:attrNameLst>
                                          <p:attrName>style.visibility</p:attrName>
                                        </p:attrNameLst>
                                      </p:cBhvr>
                                      <p:to>
                                        <p:strVal val="visible"/>
                                      </p:to>
                                    </p:set>
                                    <p:animEffect transition="in" filter="fade">
                                      <p:cBhvr>
                                        <p:cTn id="16" dur="1500"/>
                                        <p:tgtEl>
                                          <p:spTgt spid="8">
                                            <p:graphicEl>
                                              <a:dgm id="{E22B36F4-D8E5-4B93-A7DC-A43D93FEE3A9}"/>
                                            </p:graphicEl>
                                          </p:spTgt>
                                        </p:tgtEl>
                                      </p:cBhvr>
                                    </p:animEffect>
                                  </p:childTnLst>
                                </p:cTn>
                              </p:par>
                              <p:par>
                                <p:cTn id="17" presetID="10" presetClass="entr" presetSubtype="0" fill="hold" grpId="0" nodeType="withEffect">
                                  <p:stCondLst>
                                    <p:cond delay="500"/>
                                  </p:stCondLst>
                                  <p:childTnLst>
                                    <p:set>
                                      <p:cBhvr>
                                        <p:cTn id="18" dur="1" fill="hold">
                                          <p:stCondLst>
                                            <p:cond delay="0"/>
                                          </p:stCondLst>
                                        </p:cTn>
                                        <p:tgtEl>
                                          <p:spTgt spid="8">
                                            <p:graphicEl>
                                              <a:dgm id="{3FD502F1-C71F-402B-AB55-A8D436AFDD87}"/>
                                            </p:graphicEl>
                                          </p:spTgt>
                                        </p:tgtEl>
                                        <p:attrNameLst>
                                          <p:attrName>style.visibility</p:attrName>
                                        </p:attrNameLst>
                                      </p:cBhvr>
                                      <p:to>
                                        <p:strVal val="visible"/>
                                      </p:to>
                                    </p:set>
                                    <p:animEffect transition="in" filter="fade">
                                      <p:cBhvr>
                                        <p:cTn id="19" dur="1500"/>
                                        <p:tgtEl>
                                          <p:spTgt spid="8">
                                            <p:graphicEl>
                                              <a:dgm id="{3FD502F1-C71F-402B-AB55-A8D436AFDD87}"/>
                                            </p:graphic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500"/>
                                  </p:stCondLst>
                                  <p:childTnLst>
                                    <p:set>
                                      <p:cBhvr>
                                        <p:cTn id="23" dur="1" fill="hold">
                                          <p:stCondLst>
                                            <p:cond delay="0"/>
                                          </p:stCondLst>
                                        </p:cTn>
                                        <p:tgtEl>
                                          <p:spTgt spid="8">
                                            <p:graphicEl>
                                              <a:dgm id="{10A02D3B-0E27-4B9B-AE2E-722888500386}"/>
                                            </p:graphicEl>
                                          </p:spTgt>
                                        </p:tgtEl>
                                        <p:attrNameLst>
                                          <p:attrName>style.visibility</p:attrName>
                                        </p:attrNameLst>
                                      </p:cBhvr>
                                      <p:to>
                                        <p:strVal val="visible"/>
                                      </p:to>
                                    </p:set>
                                    <p:animEffect transition="in" filter="fade">
                                      <p:cBhvr>
                                        <p:cTn id="24" dur="1500"/>
                                        <p:tgtEl>
                                          <p:spTgt spid="8">
                                            <p:graphicEl>
                                              <a:dgm id="{10A02D3B-0E27-4B9B-AE2E-722888500386}"/>
                                            </p:graphicEl>
                                          </p:spTgt>
                                        </p:tgtEl>
                                      </p:cBhvr>
                                    </p:animEffect>
                                  </p:childTnLst>
                                </p:cTn>
                              </p:par>
                              <p:par>
                                <p:cTn id="25" presetID="10" presetClass="entr" presetSubtype="0" fill="hold" grpId="0" nodeType="withEffect">
                                  <p:stCondLst>
                                    <p:cond delay="500"/>
                                  </p:stCondLst>
                                  <p:childTnLst>
                                    <p:set>
                                      <p:cBhvr>
                                        <p:cTn id="26" dur="1" fill="hold">
                                          <p:stCondLst>
                                            <p:cond delay="0"/>
                                          </p:stCondLst>
                                        </p:cTn>
                                        <p:tgtEl>
                                          <p:spTgt spid="8">
                                            <p:graphicEl>
                                              <a:dgm id="{91C665B3-F57C-4213-835E-2AA3595A6648}"/>
                                            </p:graphicEl>
                                          </p:spTgt>
                                        </p:tgtEl>
                                        <p:attrNameLst>
                                          <p:attrName>style.visibility</p:attrName>
                                        </p:attrNameLst>
                                      </p:cBhvr>
                                      <p:to>
                                        <p:strVal val="visible"/>
                                      </p:to>
                                    </p:set>
                                    <p:animEffect transition="in" filter="fade">
                                      <p:cBhvr>
                                        <p:cTn id="27" dur="1500"/>
                                        <p:tgtEl>
                                          <p:spTgt spid="8">
                                            <p:graphicEl>
                                              <a:dgm id="{91C665B3-F57C-4213-835E-2AA3595A6648}"/>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500"/>
                                  </p:stCondLst>
                                  <p:childTnLst>
                                    <p:set>
                                      <p:cBhvr>
                                        <p:cTn id="31" dur="1" fill="hold">
                                          <p:stCondLst>
                                            <p:cond delay="0"/>
                                          </p:stCondLst>
                                        </p:cTn>
                                        <p:tgtEl>
                                          <p:spTgt spid="8">
                                            <p:graphicEl>
                                              <a:dgm id="{31E5EC91-EA47-4B22-8535-11D51BE54FE4}"/>
                                            </p:graphicEl>
                                          </p:spTgt>
                                        </p:tgtEl>
                                        <p:attrNameLst>
                                          <p:attrName>style.visibility</p:attrName>
                                        </p:attrNameLst>
                                      </p:cBhvr>
                                      <p:to>
                                        <p:strVal val="visible"/>
                                      </p:to>
                                    </p:set>
                                    <p:animEffect transition="in" filter="fade">
                                      <p:cBhvr>
                                        <p:cTn id="32" dur="1500"/>
                                        <p:tgtEl>
                                          <p:spTgt spid="8">
                                            <p:graphicEl>
                                              <a:dgm id="{31E5EC91-EA47-4B22-8535-11D51BE54FE4}"/>
                                            </p:graphicEl>
                                          </p:spTgt>
                                        </p:tgtEl>
                                      </p:cBhvr>
                                    </p:animEffect>
                                  </p:childTnLst>
                                </p:cTn>
                              </p:par>
                              <p:par>
                                <p:cTn id="33" presetID="10" presetClass="entr" presetSubtype="0" fill="hold" grpId="0" nodeType="withEffect">
                                  <p:stCondLst>
                                    <p:cond delay="500"/>
                                  </p:stCondLst>
                                  <p:childTnLst>
                                    <p:set>
                                      <p:cBhvr>
                                        <p:cTn id="34" dur="1" fill="hold">
                                          <p:stCondLst>
                                            <p:cond delay="0"/>
                                          </p:stCondLst>
                                        </p:cTn>
                                        <p:tgtEl>
                                          <p:spTgt spid="8">
                                            <p:graphicEl>
                                              <a:dgm id="{0AB74DF7-553A-424C-A7AB-DEEC74B644F8}"/>
                                            </p:graphicEl>
                                          </p:spTgt>
                                        </p:tgtEl>
                                        <p:attrNameLst>
                                          <p:attrName>style.visibility</p:attrName>
                                        </p:attrNameLst>
                                      </p:cBhvr>
                                      <p:to>
                                        <p:strVal val="visible"/>
                                      </p:to>
                                    </p:set>
                                    <p:animEffect transition="in" filter="fade">
                                      <p:cBhvr>
                                        <p:cTn id="35" dur="1500"/>
                                        <p:tgtEl>
                                          <p:spTgt spid="8">
                                            <p:graphicEl>
                                              <a:dgm id="{0AB74DF7-553A-424C-A7AB-DEEC74B644F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51376447"/>
              </p:ext>
            </p:extLst>
          </p:nvPr>
        </p:nvGraphicFramePr>
        <p:xfrm>
          <a:off x="457200" y="1600200"/>
          <a:ext cx="81534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ate Placeholder 4"/>
          <p:cNvSpPr>
            <a:spLocks noGrp="1"/>
          </p:cNvSpPr>
          <p:nvPr>
            <p:ph type="dt" sz="half" idx="10"/>
          </p:nvPr>
        </p:nvSpPr>
        <p:spPr/>
        <p:txBody>
          <a:bodyPr/>
          <a:lstStyle/>
          <a:p>
            <a:fld id="{880FAAC6-BFC3-4EB4-B9FB-8443DA02F7DB}" type="datetime1">
              <a:rPr lang="en-US" smtClean="0"/>
              <a:t>11/12/2020</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14</a:t>
            </a:fld>
            <a:endParaRPr lang="en-US"/>
          </a:p>
        </p:txBody>
      </p:sp>
      <p:grpSp>
        <p:nvGrpSpPr>
          <p:cNvPr id="8" name="Group 7"/>
          <p:cNvGrpSpPr/>
          <p:nvPr/>
        </p:nvGrpSpPr>
        <p:grpSpPr>
          <a:xfrm>
            <a:off x="304800" y="822323"/>
            <a:ext cx="5334000" cy="685801"/>
            <a:chOff x="3149500" y="1984"/>
            <a:chExt cx="2030015" cy="1218009"/>
          </a:xfrm>
        </p:grpSpPr>
        <p:sp>
          <p:nvSpPr>
            <p:cNvPr id="9" name="Rectangle 8"/>
            <p:cNvSpPr/>
            <p:nvPr/>
          </p:nvSpPr>
          <p:spPr>
            <a:xfrm>
              <a:off x="3149500" y="1984"/>
              <a:ext cx="2030015" cy="1218009"/>
            </a:xfrm>
            <a:prstGeom prst="rect">
              <a:avLst/>
            </a:prstGeom>
            <a:blipFill>
              <a:blip r:embed="rId7">
                <a:alphaModFix amt="90000"/>
              </a:blip>
              <a:stretch>
                <a:fillRect b="-386092"/>
              </a:stretch>
            </a:blipFill>
          </p:spPr>
          <p:txBody>
            <a:bodyPr vert="horz" lIns="91440" tIns="45720" rIns="91440" bIns="45720" rtlCol="0" anchor="ctr">
              <a:normAutofit/>
            </a:bodyPr>
            <a:lstStyle/>
            <a:p>
              <a:pPr>
                <a:lnSpc>
                  <a:spcPct val="90000"/>
                </a:lnSpc>
                <a:spcBef>
                  <a:spcPct val="0"/>
                </a:spcBef>
              </a:pPr>
              <a:r>
                <a:rPr lang="en-US" sz="2400" b="1" dirty="0">
                  <a:solidFill>
                    <a:schemeClr val="bg1"/>
                  </a:solidFill>
                  <a:latin typeface="+mj-lt"/>
                  <a:ea typeface="+mj-ea"/>
                  <a:cs typeface="+mj-cs"/>
                </a:rPr>
                <a:t>Clause 10:  Continual Improvement</a:t>
              </a:r>
            </a:p>
          </p:txBody>
        </p:sp>
        <p:sp>
          <p:nvSpPr>
            <p:cNvPr id="10" name="Rectangle 9"/>
            <p:cNvSpPr/>
            <p:nvPr/>
          </p:nvSpPr>
          <p:spPr>
            <a:xfrm>
              <a:off x="3149500" y="1984"/>
              <a:ext cx="2030015" cy="121800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9550" tIns="209550" rIns="209550" bIns="209550" numCol="1" spcCol="1270" anchor="ctr" anchorCtr="0">
              <a:noAutofit/>
            </a:bodyPr>
            <a:lstStyle/>
            <a:p>
              <a:pPr lvl="0" algn="ctr" defTabSz="2444750">
                <a:lnSpc>
                  <a:spcPct val="90000"/>
                </a:lnSpc>
                <a:spcBef>
                  <a:spcPct val="0"/>
                </a:spcBef>
                <a:spcAft>
                  <a:spcPct val="35000"/>
                </a:spcAft>
              </a:pPr>
              <a:endParaRPr lang="en-US" sz="5500" kern="1200" dirty="0"/>
            </a:p>
          </p:txBody>
        </p:sp>
      </p:grpSp>
    </p:spTree>
    <p:extLst>
      <p:ext uri="{BB962C8B-B14F-4D97-AF65-F5344CB8AC3E}">
        <p14:creationId xmlns:p14="http://schemas.microsoft.com/office/powerpoint/2010/main" val="1447222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9650" y="838200"/>
            <a:ext cx="3352800" cy="769441"/>
          </a:xfrm>
          <a:prstGeom prst="rect">
            <a:avLst/>
          </a:prstGeom>
          <a:blipFill>
            <a:blip r:embed="rId2">
              <a:alphaModFix amt="90000"/>
            </a:blip>
            <a:stretch>
              <a:fillRect b="-386092"/>
            </a:stretch>
          </a:blipFill>
        </p:spPr>
        <p:txBody>
          <a:bodyPr vert="horz" lIns="91440" tIns="45720" rIns="91440" bIns="45720" rtlCol="0" anchor="ctr">
            <a:normAutofit/>
          </a:bodyPr>
          <a:lstStyle>
            <a:lvl1pPr algn="ctr">
              <a:lnSpc>
                <a:spcPct val="90000"/>
              </a:lnSpc>
              <a:spcBef>
                <a:spcPct val="0"/>
              </a:spcBef>
              <a:buNone/>
              <a:defRPr sz="4400" b="1">
                <a:solidFill>
                  <a:schemeClr val="bg1"/>
                </a:solidFill>
                <a:latin typeface="+mj-lt"/>
                <a:ea typeface="+mj-ea"/>
                <a:cs typeface="+mj-cs"/>
              </a:defRPr>
            </a:lvl1pPr>
          </a:lstStyle>
          <a:p>
            <a:r>
              <a:rPr lang="en-US" dirty="0"/>
              <a:t>OVERVIEW</a:t>
            </a:r>
          </a:p>
        </p:txBody>
      </p:sp>
      <p:sp>
        <p:nvSpPr>
          <p:cNvPr id="3" name="Date Placeholder 2"/>
          <p:cNvSpPr>
            <a:spLocks noGrp="1"/>
          </p:cNvSpPr>
          <p:nvPr>
            <p:ph type="dt" sz="half" idx="10"/>
          </p:nvPr>
        </p:nvSpPr>
        <p:spPr/>
        <p:txBody>
          <a:bodyPr/>
          <a:lstStyle/>
          <a:p>
            <a:fld id="{B599DDD1-29C7-4043-95C8-DD9876D1D1D8}" type="datetime1">
              <a:rPr lang="en-US" smtClean="0"/>
              <a:t>11/12/2020</a:t>
            </a:fld>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3580493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20097" y="1219200"/>
            <a:ext cx="7391400" cy="3046988"/>
          </a:xfrm>
          <a:prstGeom prst="rect">
            <a:avLst/>
          </a:prstGeom>
          <a:noFill/>
        </p:spPr>
        <p:txBody>
          <a:bodyPr wrap="square" rtlCol="0">
            <a:spAutoFit/>
          </a:bodyPr>
          <a:lstStyle/>
          <a:p>
            <a:pPr algn="ctr"/>
            <a:endParaRPr lang="en-US" sz="2400" b="1" u="sng" dirty="0"/>
          </a:p>
          <a:p>
            <a:r>
              <a:rPr lang="en-US" sz="2400" dirty="0"/>
              <a:t>Knowledge management is a discipline focused on ways that organizations create and use knowledge.</a:t>
            </a:r>
          </a:p>
          <a:p>
            <a:endParaRPr lang="en-US" sz="2400" b="1" u="sng" dirty="0"/>
          </a:p>
          <a:p>
            <a:r>
              <a:rPr lang="en-US" sz="2400" dirty="0"/>
              <a:t>Each organization will craft a knowledge management approach, with respect to its own business and operational environment, reflecting their specific needs and desired outcomes.</a:t>
            </a:r>
            <a:endParaRPr lang="en-US" sz="2400" b="1" u="sng" dirty="0"/>
          </a:p>
        </p:txBody>
      </p:sp>
      <p:sp>
        <p:nvSpPr>
          <p:cNvPr id="3" name="Date Placeholder 2"/>
          <p:cNvSpPr>
            <a:spLocks noGrp="1"/>
          </p:cNvSpPr>
          <p:nvPr>
            <p:ph type="dt" sz="half" idx="10"/>
          </p:nvPr>
        </p:nvSpPr>
        <p:spPr/>
        <p:txBody>
          <a:bodyPr/>
          <a:lstStyle/>
          <a:p>
            <a:fld id="{BFC41E30-2CC3-4EAE-96C3-B2A7C409C93F}" type="datetime1">
              <a:rPr lang="en-US" smtClean="0"/>
              <a:t>11/12/2020</a:t>
            </a:fld>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
        <p:nvSpPr>
          <p:cNvPr id="5" name="TextBox 4">
            <a:extLst>
              <a:ext uri="{FF2B5EF4-FFF2-40B4-BE49-F238E27FC236}">
                <a16:creationId xmlns:a16="http://schemas.microsoft.com/office/drawing/2014/main" id="{B3C9409E-B78F-4139-9F87-9861F513D353}"/>
              </a:ext>
            </a:extLst>
          </p:cNvPr>
          <p:cNvSpPr txBox="1"/>
          <p:nvPr/>
        </p:nvSpPr>
        <p:spPr>
          <a:xfrm>
            <a:off x="1010265" y="819843"/>
            <a:ext cx="3942735" cy="551757"/>
          </a:xfrm>
          <a:prstGeom prst="rect">
            <a:avLst/>
          </a:prstGeom>
          <a:blipFill>
            <a:blip r:embed="rId2">
              <a:alphaModFix amt="90000"/>
            </a:blip>
            <a:stretch>
              <a:fillRect b="-386092"/>
            </a:stretch>
          </a:blipFill>
        </p:spPr>
        <p:txBody>
          <a:bodyPr vert="horz" lIns="91440" tIns="45720" rIns="91440" bIns="45720" rtlCol="0" anchor="ctr">
            <a:normAutofit/>
          </a:bodyPr>
          <a:lstStyle>
            <a:defPPr>
              <a:defRPr lang="en-US"/>
            </a:defPPr>
            <a:lvl1pPr algn="ctr">
              <a:lnSpc>
                <a:spcPct val="90000"/>
              </a:lnSpc>
              <a:spcBef>
                <a:spcPct val="0"/>
              </a:spcBef>
              <a:buNone/>
              <a:defRPr sz="4400" b="1">
                <a:solidFill>
                  <a:schemeClr val="bg1"/>
                </a:solidFill>
                <a:latin typeface="+mj-lt"/>
                <a:ea typeface="+mj-ea"/>
                <a:cs typeface="+mj-cs"/>
              </a:defRPr>
            </a:lvl1pPr>
          </a:lstStyle>
          <a:p>
            <a:r>
              <a:rPr lang="en-US" sz="2800" dirty="0"/>
              <a:t>What is ISO 30401?</a:t>
            </a:r>
          </a:p>
        </p:txBody>
      </p:sp>
    </p:spTree>
    <p:extLst>
      <p:ext uri="{BB962C8B-B14F-4D97-AF65-F5344CB8AC3E}">
        <p14:creationId xmlns:p14="http://schemas.microsoft.com/office/powerpoint/2010/main" val="1375937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828800"/>
            <a:ext cx="7772400" cy="5078313"/>
          </a:xfrm>
          <a:prstGeom prst="rect">
            <a:avLst/>
          </a:prstGeom>
        </p:spPr>
        <p:txBody>
          <a:bodyPr wrap="square">
            <a:spAutoFit/>
          </a:bodyPr>
          <a:lstStyle/>
          <a:p>
            <a:endParaRPr lang="en-US" b="1" dirty="0"/>
          </a:p>
          <a:p>
            <a:r>
              <a:rPr lang="en-US" dirty="0"/>
              <a:t>a) Organizational knowledge is becoming a key differentiator for effectiveness, increased collaboration and competition.</a:t>
            </a:r>
          </a:p>
          <a:p>
            <a:endParaRPr lang="en-US" dirty="0"/>
          </a:p>
          <a:p>
            <a:r>
              <a:rPr lang="en-US" dirty="0"/>
              <a:t>b) Knowledge work is increasingly important in many societies and organizations. Many economies aspire to become knowledge economies, where knowledge is the main source of wealth. In this context, knowledge becomes a core asset for organizations. </a:t>
            </a:r>
          </a:p>
          <a:p>
            <a:endParaRPr lang="en-US" dirty="0"/>
          </a:p>
          <a:p>
            <a:r>
              <a:rPr lang="en-US" dirty="0"/>
              <a:t>c) An increased access to knowledge will create opportunities for the professional development of people in the organization through learning, practices and exchanges.</a:t>
            </a:r>
          </a:p>
          <a:p>
            <a:endParaRPr lang="en-US" dirty="0"/>
          </a:p>
          <a:p>
            <a:r>
              <a:rPr lang="en-US" dirty="0"/>
              <a:t>d) Organizations can no longer rely on the spontaneous diffusion of knowledge to keep up with the pace of change. Instead knowledge must be deliberately created, consolidated, applied, and reused faster than the rate of change.</a:t>
            </a:r>
          </a:p>
          <a:p>
            <a:endParaRPr lang="en-US" b="1" dirty="0"/>
          </a:p>
          <a:p>
            <a:endParaRPr lang="en-US" dirty="0"/>
          </a:p>
        </p:txBody>
      </p:sp>
      <p:sp>
        <p:nvSpPr>
          <p:cNvPr id="3" name="Date Placeholder 2"/>
          <p:cNvSpPr>
            <a:spLocks noGrp="1"/>
          </p:cNvSpPr>
          <p:nvPr>
            <p:ph type="dt" sz="half" idx="10"/>
          </p:nvPr>
        </p:nvSpPr>
        <p:spPr/>
        <p:txBody>
          <a:bodyPr/>
          <a:lstStyle/>
          <a:p>
            <a:fld id="{B5C68AE0-E5C6-4244-BF30-CCC41B4E8BE7}" type="datetime1">
              <a:rPr lang="en-US" smtClean="0"/>
              <a:t>11/12/2020</a:t>
            </a:fld>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
        <p:nvSpPr>
          <p:cNvPr id="6" name="TextBox 5">
            <a:extLst>
              <a:ext uri="{FF2B5EF4-FFF2-40B4-BE49-F238E27FC236}">
                <a16:creationId xmlns:a16="http://schemas.microsoft.com/office/drawing/2014/main" id="{349208B1-0664-419F-8E9B-AAA33ABD659A}"/>
              </a:ext>
            </a:extLst>
          </p:cNvPr>
          <p:cNvSpPr txBox="1"/>
          <p:nvPr/>
        </p:nvSpPr>
        <p:spPr>
          <a:xfrm>
            <a:off x="899652" y="857996"/>
            <a:ext cx="6934200" cy="818404"/>
          </a:xfrm>
          <a:prstGeom prst="rect">
            <a:avLst/>
          </a:prstGeom>
          <a:blipFill>
            <a:blip r:embed="rId2">
              <a:alphaModFix amt="90000"/>
            </a:blip>
            <a:stretch>
              <a:fillRect b="-386092"/>
            </a:stretch>
          </a:blipFill>
        </p:spPr>
        <p:txBody>
          <a:bodyPr vert="horz" lIns="91440" tIns="45720" rIns="91440" bIns="45720" rtlCol="0" anchor="ctr">
            <a:normAutofit/>
          </a:bodyPr>
          <a:lstStyle>
            <a:defPPr>
              <a:defRPr lang="en-US"/>
            </a:defPPr>
            <a:lvl1pPr algn="ctr">
              <a:lnSpc>
                <a:spcPct val="90000"/>
              </a:lnSpc>
              <a:spcBef>
                <a:spcPct val="0"/>
              </a:spcBef>
              <a:buNone/>
              <a:defRPr sz="4400" b="1">
                <a:solidFill>
                  <a:schemeClr val="bg1"/>
                </a:solidFill>
                <a:latin typeface="+mj-lt"/>
                <a:ea typeface="+mj-ea"/>
                <a:cs typeface="+mj-cs"/>
              </a:defRPr>
            </a:lvl1pPr>
          </a:lstStyle>
          <a:p>
            <a:pPr algn="l"/>
            <a:r>
              <a:rPr lang="en-US" sz="2400" dirty="0"/>
              <a:t>The importance of knowledge management</a:t>
            </a:r>
          </a:p>
        </p:txBody>
      </p:sp>
    </p:spTree>
    <p:extLst>
      <p:ext uri="{BB962C8B-B14F-4D97-AF65-F5344CB8AC3E}">
        <p14:creationId xmlns:p14="http://schemas.microsoft.com/office/powerpoint/2010/main" val="1259968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305800" cy="3970318"/>
          </a:xfrm>
          <a:prstGeom prst="rect">
            <a:avLst/>
          </a:prstGeom>
        </p:spPr>
        <p:txBody>
          <a:bodyPr wrap="square">
            <a:spAutoFit/>
          </a:bodyPr>
          <a:lstStyle/>
          <a:p>
            <a:r>
              <a:rPr lang="en-US" dirty="0"/>
              <a:t>e) Geographically dispersed and decentralized organizations, conducting the same processes and delivering the same services in multiple locations, can gain tremendous advantage through sharing practices, expertise and learning across organizational boundaries.</a:t>
            </a:r>
          </a:p>
          <a:p>
            <a:endParaRPr lang="en-US" dirty="0"/>
          </a:p>
          <a:p>
            <a:r>
              <a:rPr lang="en-US" dirty="0"/>
              <a:t>f) Workforce attrition and turnover in today's society has implications for knowledge management. In many organizations, critical knowledge is often soloed and/or retained by experts, at the risk of being lost when the organization changes or these experts leave.</a:t>
            </a:r>
          </a:p>
          <a:p>
            <a:endParaRPr lang="en-US" dirty="0"/>
          </a:p>
          <a:p>
            <a:r>
              <a:rPr lang="en-US" dirty="0"/>
              <a:t>g) Effective knowledge management supports collaboration between different organizations to achieve shared objectives.</a:t>
            </a:r>
          </a:p>
          <a:p>
            <a:endParaRPr lang="en-US" dirty="0"/>
          </a:p>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3962400"/>
            <a:ext cx="4572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fld id="{8E2F790F-70AE-45D8-AE74-219AD9FC9A4F}" type="datetime1">
              <a:rPr lang="en-US" smtClean="0"/>
              <a:t>11/12/2020</a:t>
            </a:fld>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3601741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alphaModFix amt="90000"/>
            <a:extLst>
              <a:ext uri="{28A0092B-C50C-407E-A947-70E740481C1C}">
                <a14:useLocalDpi xmlns:a14="http://schemas.microsoft.com/office/drawing/2010/main" val="0"/>
              </a:ext>
            </a:extLst>
          </a:blip>
          <a:srcRect/>
          <a:stretch>
            <a:fillRect/>
          </a:stretch>
        </p:blipFill>
        <p:spPr bwMode="auto">
          <a:xfrm>
            <a:off x="1524000" y="609600"/>
            <a:ext cx="5653087" cy="5781585"/>
          </a:xfrm>
          <a:prstGeom prst="rect">
            <a:avLst/>
          </a:prstGeom>
          <a:blipFill>
            <a:blip r:embed="rId3">
              <a:alphaModFix amt="90000"/>
            </a:blip>
            <a:stretch>
              <a:fillRect b="-386092"/>
            </a:stretch>
          </a:blip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fld id="{C05C41DF-079A-450B-A6B2-BB707EF89133}" type="datetime1">
              <a:rPr lang="en-US" smtClean="0"/>
              <a:t>11/12/2020</a:t>
            </a:fld>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809177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8650" y="2090181"/>
            <a:ext cx="8001000" cy="1569660"/>
          </a:xfrm>
          <a:prstGeom prst="rect">
            <a:avLst/>
          </a:prstGeom>
        </p:spPr>
        <p:txBody>
          <a:bodyPr wrap="square">
            <a:spAutoFit/>
          </a:bodyPr>
          <a:lstStyle/>
          <a:p>
            <a:r>
              <a:rPr lang="en-US" sz="2400" dirty="0"/>
              <a:t>a) Information management</a:t>
            </a:r>
          </a:p>
          <a:p>
            <a:r>
              <a:rPr lang="en-US" sz="2400" dirty="0"/>
              <a:t>Knowledge management and information management are often confused, therefore it is important to distinguish between these two disciplines.</a:t>
            </a:r>
          </a:p>
        </p:txBody>
      </p:sp>
      <p:sp>
        <p:nvSpPr>
          <p:cNvPr id="3" name="TextBox 2"/>
          <p:cNvSpPr txBox="1"/>
          <p:nvPr/>
        </p:nvSpPr>
        <p:spPr>
          <a:xfrm>
            <a:off x="1752600" y="4038600"/>
            <a:ext cx="7010400" cy="369332"/>
          </a:xfrm>
          <a:prstGeom prst="rect">
            <a:avLst/>
          </a:prstGeom>
          <a:noFill/>
        </p:spPr>
        <p:txBody>
          <a:bodyPr wrap="square" rtlCol="0">
            <a:spAutoFit/>
          </a:bodyPr>
          <a:lstStyle/>
          <a:p>
            <a:endParaRPr lang="en-US"/>
          </a:p>
        </p:txBody>
      </p:sp>
      <p:sp>
        <p:nvSpPr>
          <p:cNvPr id="4" name="Date Placeholder 3"/>
          <p:cNvSpPr>
            <a:spLocks noGrp="1"/>
          </p:cNvSpPr>
          <p:nvPr>
            <p:ph type="dt" sz="half" idx="10"/>
          </p:nvPr>
        </p:nvSpPr>
        <p:spPr/>
        <p:txBody>
          <a:bodyPr/>
          <a:lstStyle/>
          <a:p>
            <a:fld id="{D9F76FBE-F61C-4718-B196-931C5C46740D}" type="datetime1">
              <a:rPr lang="en-US" smtClean="0"/>
              <a:t>11/12/2020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
        <p:nvSpPr>
          <p:cNvPr id="6" name="TextBox 5">
            <a:extLst>
              <a:ext uri="{FF2B5EF4-FFF2-40B4-BE49-F238E27FC236}">
                <a16:creationId xmlns:a16="http://schemas.microsoft.com/office/drawing/2014/main" id="{753922DA-FACF-40F7-B293-FA16E979C2F7}"/>
              </a:ext>
            </a:extLst>
          </p:cNvPr>
          <p:cNvSpPr txBox="1"/>
          <p:nvPr/>
        </p:nvSpPr>
        <p:spPr>
          <a:xfrm>
            <a:off x="685800" y="990600"/>
            <a:ext cx="7391400" cy="923330"/>
          </a:xfrm>
          <a:prstGeom prst="rect">
            <a:avLst/>
          </a:prstGeom>
          <a:blipFill>
            <a:blip r:embed="rId2">
              <a:alphaModFix amt="90000"/>
            </a:blip>
            <a:stretch>
              <a:fillRect b="-386092"/>
            </a:stretch>
          </a:blipFill>
        </p:spPr>
        <p:txBody>
          <a:bodyPr vert="horz" lIns="91440" tIns="45720" rIns="91440" bIns="45720" rtlCol="0" anchor="ctr">
            <a:normAutofit/>
          </a:bodyPr>
          <a:lstStyle>
            <a:defPPr>
              <a:defRPr lang="en-US"/>
            </a:defPPr>
            <a:lvl1pPr>
              <a:lnSpc>
                <a:spcPct val="90000"/>
              </a:lnSpc>
              <a:spcBef>
                <a:spcPct val="0"/>
              </a:spcBef>
              <a:buNone/>
              <a:defRPr sz="2400" b="1">
                <a:solidFill>
                  <a:schemeClr val="bg1"/>
                </a:solidFill>
                <a:latin typeface="+mj-lt"/>
                <a:ea typeface="+mj-ea"/>
                <a:cs typeface="+mj-cs"/>
              </a:defRPr>
            </a:lvl1pPr>
          </a:lstStyle>
          <a:p>
            <a:r>
              <a:rPr lang="en-US" dirty="0"/>
              <a:t>Relationship between knowledge management and adjacent Disciplines</a:t>
            </a:r>
          </a:p>
        </p:txBody>
      </p:sp>
    </p:spTree>
    <p:extLst>
      <p:ext uri="{BB962C8B-B14F-4D97-AF65-F5344CB8AC3E}">
        <p14:creationId xmlns:p14="http://schemas.microsoft.com/office/powerpoint/2010/main" val="2425438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3FB37625-CBFA-4E91-B1AD-19C645833E08}"/>
              </a:ext>
            </a:extLst>
          </p:cNvPr>
          <p:cNvSpPr/>
          <p:nvPr/>
        </p:nvSpPr>
        <p:spPr>
          <a:xfrm>
            <a:off x="3637421" y="3141562"/>
            <a:ext cx="1848977" cy="1735237"/>
          </a:xfrm>
          <a:custGeom>
            <a:avLst/>
            <a:gdLst>
              <a:gd name="connsiteX0" fmla="*/ 0 w 1848977"/>
              <a:gd name="connsiteY0" fmla="*/ 867619 h 1735237"/>
              <a:gd name="connsiteX1" fmla="*/ 924489 w 1848977"/>
              <a:gd name="connsiteY1" fmla="*/ 0 h 1735237"/>
              <a:gd name="connsiteX2" fmla="*/ 1848978 w 1848977"/>
              <a:gd name="connsiteY2" fmla="*/ 867619 h 1735237"/>
              <a:gd name="connsiteX3" fmla="*/ 924489 w 1848977"/>
              <a:gd name="connsiteY3" fmla="*/ 1735238 h 1735237"/>
              <a:gd name="connsiteX4" fmla="*/ 0 w 1848977"/>
              <a:gd name="connsiteY4" fmla="*/ 867619 h 17352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8977" h="1735237">
                <a:moveTo>
                  <a:pt x="0" y="867619"/>
                </a:moveTo>
                <a:cubicBezTo>
                  <a:pt x="0" y="388446"/>
                  <a:pt x="413908" y="0"/>
                  <a:pt x="924489" y="0"/>
                </a:cubicBezTo>
                <a:cubicBezTo>
                  <a:pt x="1435070" y="0"/>
                  <a:pt x="1848978" y="388446"/>
                  <a:pt x="1848978" y="867619"/>
                </a:cubicBezTo>
                <a:cubicBezTo>
                  <a:pt x="1848978" y="1346792"/>
                  <a:pt x="1435070" y="1735238"/>
                  <a:pt x="924489" y="1735238"/>
                </a:cubicBezTo>
                <a:cubicBezTo>
                  <a:pt x="413908" y="1735238"/>
                  <a:pt x="0" y="1346792"/>
                  <a:pt x="0" y="867619"/>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80936" tIns="264280" rIns="280936" bIns="264280" numCol="1" spcCol="1270" anchor="ctr" anchorCtr="0">
            <a:noAutofit/>
          </a:bodyPr>
          <a:lstStyle/>
          <a:p>
            <a:pPr marL="0" lvl="0" indent="0" algn="ctr" defTabSz="711200">
              <a:lnSpc>
                <a:spcPct val="90000"/>
              </a:lnSpc>
              <a:spcBef>
                <a:spcPct val="0"/>
              </a:spcBef>
              <a:spcAft>
                <a:spcPct val="35000"/>
              </a:spcAft>
              <a:buNone/>
            </a:pPr>
            <a:r>
              <a:rPr lang="en-US" sz="1600" b="1" kern="1200" dirty="0"/>
              <a:t>4. Context of the Organization</a:t>
            </a:r>
          </a:p>
        </p:txBody>
      </p:sp>
      <p:sp>
        <p:nvSpPr>
          <p:cNvPr id="6" name="Freeform: Shape 5">
            <a:extLst>
              <a:ext uri="{FF2B5EF4-FFF2-40B4-BE49-F238E27FC236}">
                <a16:creationId xmlns:a16="http://schemas.microsoft.com/office/drawing/2014/main" id="{7B04657C-37C6-41D4-A46D-68B9507EC11F}"/>
              </a:ext>
            </a:extLst>
          </p:cNvPr>
          <p:cNvSpPr/>
          <p:nvPr/>
        </p:nvSpPr>
        <p:spPr>
          <a:xfrm rot="16200000">
            <a:off x="4443890" y="3008631"/>
            <a:ext cx="236038" cy="29823"/>
          </a:xfrm>
          <a:custGeom>
            <a:avLst/>
            <a:gdLst>
              <a:gd name="connsiteX0" fmla="*/ 0 w 236038"/>
              <a:gd name="connsiteY0" fmla="*/ 14911 h 29823"/>
              <a:gd name="connsiteX1" fmla="*/ 236038 w 236038"/>
              <a:gd name="connsiteY1" fmla="*/ 14911 h 29823"/>
            </a:gdLst>
            <a:ahLst/>
            <a:cxnLst>
              <a:cxn ang="0">
                <a:pos x="connsiteX0" y="connsiteY0"/>
              </a:cxn>
              <a:cxn ang="0">
                <a:pos x="connsiteX1" y="connsiteY1"/>
              </a:cxn>
            </a:cxnLst>
            <a:rect l="l" t="t" r="r" b="b"/>
            <a:pathLst>
              <a:path w="236038" h="29823">
                <a:moveTo>
                  <a:pt x="0" y="14911"/>
                </a:moveTo>
                <a:lnTo>
                  <a:pt x="236038" y="14911"/>
                </a:lnTo>
              </a:path>
            </a:pathLst>
          </a:custGeom>
          <a:noFill/>
          <a:ln>
            <a:tailEnd type="stealth"/>
          </a:ln>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124819" tIns="9011" rIns="124817" bIns="9011" numCol="1" spcCol="1270" anchor="ctr" anchorCtr="0">
            <a:noAutofit/>
          </a:bodyPr>
          <a:lstStyle/>
          <a:p>
            <a:pPr marL="0" lvl="0" indent="0" algn="ctr" defTabSz="222250">
              <a:lnSpc>
                <a:spcPct val="90000"/>
              </a:lnSpc>
              <a:spcBef>
                <a:spcPct val="0"/>
              </a:spcBef>
              <a:spcAft>
                <a:spcPct val="35000"/>
              </a:spcAft>
              <a:buNone/>
            </a:pPr>
            <a:endParaRPr lang="en-US" sz="500" kern="1200" dirty="0"/>
          </a:p>
        </p:txBody>
      </p:sp>
      <p:sp>
        <p:nvSpPr>
          <p:cNvPr id="8" name="Freeform: Shape 7">
            <a:extLst>
              <a:ext uri="{FF2B5EF4-FFF2-40B4-BE49-F238E27FC236}">
                <a16:creationId xmlns:a16="http://schemas.microsoft.com/office/drawing/2014/main" id="{5597C6BA-4FC3-4A56-979A-51FC995FC871}"/>
              </a:ext>
            </a:extLst>
          </p:cNvPr>
          <p:cNvSpPr/>
          <p:nvPr/>
        </p:nvSpPr>
        <p:spPr>
          <a:xfrm>
            <a:off x="3108250" y="1529355"/>
            <a:ext cx="2907319" cy="1376167"/>
          </a:xfrm>
          <a:custGeom>
            <a:avLst/>
            <a:gdLst>
              <a:gd name="connsiteX0" fmla="*/ 0 w 2907319"/>
              <a:gd name="connsiteY0" fmla="*/ 688084 h 1376167"/>
              <a:gd name="connsiteX1" fmla="*/ 1453660 w 2907319"/>
              <a:gd name="connsiteY1" fmla="*/ 0 h 1376167"/>
              <a:gd name="connsiteX2" fmla="*/ 2907320 w 2907319"/>
              <a:gd name="connsiteY2" fmla="*/ 688084 h 1376167"/>
              <a:gd name="connsiteX3" fmla="*/ 1453660 w 2907319"/>
              <a:gd name="connsiteY3" fmla="*/ 1376168 h 1376167"/>
              <a:gd name="connsiteX4" fmla="*/ 0 w 2907319"/>
              <a:gd name="connsiteY4" fmla="*/ 688084 h 1376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7319" h="1376167">
                <a:moveTo>
                  <a:pt x="0" y="688084"/>
                </a:moveTo>
                <a:cubicBezTo>
                  <a:pt x="0" y="308066"/>
                  <a:pt x="650826" y="0"/>
                  <a:pt x="1453660" y="0"/>
                </a:cubicBezTo>
                <a:cubicBezTo>
                  <a:pt x="2256494" y="0"/>
                  <a:pt x="2907320" y="308066"/>
                  <a:pt x="2907320" y="688084"/>
                </a:cubicBezTo>
                <a:cubicBezTo>
                  <a:pt x="2907320" y="1068102"/>
                  <a:pt x="2256494" y="1376168"/>
                  <a:pt x="1453660" y="1376168"/>
                </a:cubicBezTo>
                <a:cubicBezTo>
                  <a:pt x="650826" y="1376168"/>
                  <a:pt x="0" y="1068102"/>
                  <a:pt x="0" y="688084"/>
                </a:cubicBezTo>
                <a:close/>
              </a:path>
            </a:pathLst>
          </a:custGeom>
          <a:solidFill>
            <a:schemeClr val="accent1">
              <a:lumMod val="75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435927" tIns="211695" rIns="435927" bIns="211695" numCol="1" spcCol="1270" anchor="ctr" anchorCtr="0">
            <a:noAutofit/>
          </a:bodyPr>
          <a:lstStyle/>
          <a:p>
            <a:pPr marL="0" lvl="0" indent="0" algn="ctr" defTabSz="711200">
              <a:lnSpc>
                <a:spcPct val="90000"/>
              </a:lnSpc>
              <a:spcBef>
                <a:spcPct val="0"/>
              </a:spcBef>
              <a:spcAft>
                <a:spcPct val="35000"/>
              </a:spcAft>
              <a:buNone/>
            </a:pPr>
            <a:r>
              <a:rPr lang="en-US" sz="1600" b="1" kern="1200" dirty="0"/>
              <a:t>4.1 Understanding the Organization and its context</a:t>
            </a:r>
          </a:p>
        </p:txBody>
      </p:sp>
      <p:sp>
        <p:nvSpPr>
          <p:cNvPr id="15" name="Freeform: Shape 14">
            <a:extLst>
              <a:ext uri="{FF2B5EF4-FFF2-40B4-BE49-F238E27FC236}">
                <a16:creationId xmlns:a16="http://schemas.microsoft.com/office/drawing/2014/main" id="{CADE94FD-6351-41E9-A905-76B9C57F7D27}"/>
              </a:ext>
            </a:extLst>
          </p:cNvPr>
          <p:cNvSpPr/>
          <p:nvPr/>
        </p:nvSpPr>
        <p:spPr>
          <a:xfrm rot="21514383">
            <a:off x="5486025" y="3967427"/>
            <a:ext cx="306837" cy="29823"/>
          </a:xfrm>
          <a:custGeom>
            <a:avLst/>
            <a:gdLst>
              <a:gd name="connsiteX0" fmla="*/ 0 w 306837"/>
              <a:gd name="connsiteY0" fmla="*/ 14911 h 29823"/>
              <a:gd name="connsiteX1" fmla="*/ 306837 w 306837"/>
              <a:gd name="connsiteY1" fmla="*/ 14911 h 29823"/>
            </a:gdLst>
            <a:ahLst/>
            <a:cxnLst>
              <a:cxn ang="0">
                <a:pos x="connsiteX0" y="connsiteY0"/>
              </a:cxn>
              <a:cxn ang="0">
                <a:pos x="connsiteX1" y="connsiteY1"/>
              </a:cxn>
            </a:cxnLst>
            <a:rect l="l" t="t" r="r" b="b"/>
            <a:pathLst>
              <a:path w="306837" h="29823">
                <a:moveTo>
                  <a:pt x="0" y="14911"/>
                </a:moveTo>
                <a:lnTo>
                  <a:pt x="306837" y="14911"/>
                </a:lnTo>
              </a:path>
            </a:pathLst>
          </a:custGeom>
          <a:noFill/>
          <a:ln>
            <a:tailEnd type="stealth"/>
          </a:ln>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158447" tIns="7241" rIns="158448" bIns="7240" numCol="1" spcCol="1270" anchor="ctr" anchorCtr="0">
            <a:noAutofit/>
          </a:bodyPr>
          <a:lstStyle/>
          <a:p>
            <a:pPr marL="0" lvl="0" indent="0" algn="ctr" defTabSz="222250">
              <a:lnSpc>
                <a:spcPct val="90000"/>
              </a:lnSpc>
              <a:spcBef>
                <a:spcPct val="0"/>
              </a:spcBef>
              <a:spcAft>
                <a:spcPct val="35000"/>
              </a:spcAft>
              <a:buNone/>
            </a:pPr>
            <a:endParaRPr lang="en-US" sz="500" kern="1200" dirty="0"/>
          </a:p>
        </p:txBody>
      </p:sp>
      <p:sp>
        <p:nvSpPr>
          <p:cNvPr id="16" name="Freeform: Shape 15">
            <a:extLst>
              <a:ext uri="{FF2B5EF4-FFF2-40B4-BE49-F238E27FC236}">
                <a16:creationId xmlns:a16="http://schemas.microsoft.com/office/drawing/2014/main" id="{F53D7A0C-CAB3-48F2-AB8B-E6E294B9E7F1}"/>
              </a:ext>
            </a:extLst>
          </p:cNvPr>
          <p:cNvSpPr/>
          <p:nvPr/>
        </p:nvSpPr>
        <p:spPr>
          <a:xfrm>
            <a:off x="5791200" y="3200390"/>
            <a:ext cx="2844690" cy="1485476"/>
          </a:xfrm>
          <a:custGeom>
            <a:avLst/>
            <a:gdLst>
              <a:gd name="connsiteX0" fmla="*/ 0 w 2844690"/>
              <a:gd name="connsiteY0" fmla="*/ 742738 h 1485476"/>
              <a:gd name="connsiteX1" fmla="*/ 1422345 w 2844690"/>
              <a:gd name="connsiteY1" fmla="*/ 0 h 1485476"/>
              <a:gd name="connsiteX2" fmla="*/ 2844690 w 2844690"/>
              <a:gd name="connsiteY2" fmla="*/ 742738 h 1485476"/>
              <a:gd name="connsiteX3" fmla="*/ 1422345 w 2844690"/>
              <a:gd name="connsiteY3" fmla="*/ 1485476 h 1485476"/>
              <a:gd name="connsiteX4" fmla="*/ 0 w 2844690"/>
              <a:gd name="connsiteY4" fmla="*/ 742738 h 1485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44690" h="1485476">
                <a:moveTo>
                  <a:pt x="0" y="742738"/>
                </a:moveTo>
                <a:cubicBezTo>
                  <a:pt x="0" y="332535"/>
                  <a:pt x="636806" y="0"/>
                  <a:pt x="1422345" y="0"/>
                </a:cubicBezTo>
                <a:cubicBezTo>
                  <a:pt x="2207884" y="0"/>
                  <a:pt x="2844690" y="332535"/>
                  <a:pt x="2844690" y="742738"/>
                </a:cubicBezTo>
                <a:cubicBezTo>
                  <a:pt x="2844690" y="1152941"/>
                  <a:pt x="2207884" y="1485476"/>
                  <a:pt x="1422345" y="1485476"/>
                </a:cubicBezTo>
                <a:cubicBezTo>
                  <a:pt x="636806" y="1485476"/>
                  <a:pt x="0" y="1152941"/>
                  <a:pt x="0" y="742738"/>
                </a:cubicBezTo>
                <a:close/>
              </a:path>
            </a:pathLst>
          </a:custGeom>
          <a:solidFill>
            <a:schemeClr val="accent3">
              <a:lumMod val="75000"/>
            </a:schemeClr>
          </a:solid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spcFirstLastPara="0" vert="horz" wrap="square" lIns="426755" tIns="227703" rIns="426755" bIns="227703" numCol="1" spcCol="1270" anchor="ctr" anchorCtr="0">
            <a:noAutofit/>
          </a:bodyPr>
          <a:lstStyle/>
          <a:p>
            <a:pPr marL="0" lvl="0" indent="0" algn="ctr" defTabSz="711200">
              <a:lnSpc>
                <a:spcPct val="90000"/>
              </a:lnSpc>
              <a:spcBef>
                <a:spcPct val="0"/>
              </a:spcBef>
              <a:spcAft>
                <a:spcPct val="35000"/>
              </a:spcAft>
              <a:buNone/>
            </a:pPr>
            <a:r>
              <a:rPr lang="en-US" sz="1600" b="1" kern="1200" dirty="0"/>
              <a:t>4.2</a:t>
            </a:r>
          </a:p>
          <a:p>
            <a:pPr marL="0" lvl="0" indent="0" algn="ctr" defTabSz="711200">
              <a:lnSpc>
                <a:spcPct val="90000"/>
              </a:lnSpc>
              <a:spcBef>
                <a:spcPct val="0"/>
              </a:spcBef>
              <a:spcAft>
                <a:spcPct val="35000"/>
              </a:spcAft>
              <a:buNone/>
            </a:pPr>
            <a:r>
              <a:rPr lang="en-US" sz="1600" b="1" kern="1200" dirty="0"/>
              <a:t> Understanding the needs and expectations of interested parties</a:t>
            </a:r>
          </a:p>
        </p:txBody>
      </p:sp>
      <p:sp>
        <p:nvSpPr>
          <p:cNvPr id="17" name="Freeform: Shape 16">
            <a:extLst>
              <a:ext uri="{FF2B5EF4-FFF2-40B4-BE49-F238E27FC236}">
                <a16:creationId xmlns:a16="http://schemas.microsoft.com/office/drawing/2014/main" id="{F10F4602-CE36-4079-861D-E74613542E35}"/>
              </a:ext>
            </a:extLst>
          </p:cNvPr>
          <p:cNvSpPr/>
          <p:nvPr/>
        </p:nvSpPr>
        <p:spPr>
          <a:xfrm rot="5400000">
            <a:off x="4443890" y="4979907"/>
            <a:ext cx="236038" cy="29823"/>
          </a:xfrm>
          <a:custGeom>
            <a:avLst/>
            <a:gdLst>
              <a:gd name="connsiteX0" fmla="*/ 0 w 236038"/>
              <a:gd name="connsiteY0" fmla="*/ 14911 h 29823"/>
              <a:gd name="connsiteX1" fmla="*/ 236038 w 236038"/>
              <a:gd name="connsiteY1" fmla="*/ 14911 h 29823"/>
            </a:gdLst>
            <a:ahLst/>
            <a:cxnLst>
              <a:cxn ang="0">
                <a:pos x="connsiteX0" y="connsiteY0"/>
              </a:cxn>
              <a:cxn ang="0">
                <a:pos x="connsiteX1" y="connsiteY1"/>
              </a:cxn>
            </a:cxnLst>
            <a:rect l="l" t="t" r="r" b="b"/>
            <a:pathLst>
              <a:path w="236038" h="29823">
                <a:moveTo>
                  <a:pt x="0" y="14911"/>
                </a:moveTo>
                <a:lnTo>
                  <a:pt x="236038" y="14911"/>
                </a:lnTo>
              </a:path>
            </a:pathLst>
          </a:custGeom>
          <a:noFill/>
          <a:ln>
            <a:tailEnd type="stealth"/>
          </a:ln>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124819" tIns="9009" rIns="124818" bIns="9012" numCol="1" spcCol="1270" anchor="ctr" anchorCtr="0">
            <a:noAutofit/>
          </a:bodyPr>
          <a:lstStyle/>
          <a:p>
            <a:pPr marL="0" lvl="0" indent="0" algn="ctr" defTabSz="222250">
              <a:lnSpc>
                <a:spcPct val="90000"/>
              </a:lnSpc>
              <a:spcBef>
                <a:spcPct val="0"/>
              </a:spcBef>
              <a:spcAft>
                <a:spcPct val="35000"/>
              </a:spcAft>
              <a:buNone/>
            </a:pPr>
            <a:endParaRPr lang="en-US" sz="500" kern="1200" dirty="0"/>
          </a:p>
        </p:txBody>
      </p:sp>
      <p:sp>
        <p:nvSpPr>
          <p:cNvPr id="18" name="Freeform: Shape 17">
            <a:extLst>
              <a:ext uri="{FF2B5EF4-FFF2-40B4-BE49-F238E27FC236}">
                <a16:creationId xmlns:a16="http://schemas.microsoft.com/office/drawing/2014/main" id="{E6B57686-540D-4C2E-901D-7919CE845CCB}"/>
              </a:ext>
            </a:extLst>
          </p:cNvPr>
          <p:cNvSpPr/>
          <p:nvPr/>
        </p:nvSpPr>
        <p:spPr>
          <a:xfrm>
            <a:off x="2996994" y="5112838"/>
            <a:ext cx="3129832" cy="1376167"/>
          </a:xfrm>
          <a:custGeom>
            <a:avLst/>
            <a:gdLst>
              <a:gd name="connsiteX0" fmla="*/ 0 w 3129832"/>
              <a:gd name="connsiteY0" fmla="*/ 688084 h 1376167"/>
              <a:gd name="connsiteX1" fmla="*/ 1564916 w 3129832"/>
              <a:gd name="connsiteY1" fmla="*/ 0 h 1376167"/>
              <a:gd name="connsiteX2" fmla="*/ 3129832 w 3129832"/>
              <a:gd name="connsiteY2" fmla="*/ 688084 h 1376167"/>
              <a:gd name="connsiteX3" fmla="*/ 1564916 w 3129832"/>
              <a:gd name="connsiteY3" fmla="*/ 1376168 h 1376167"/>
              <a:gd name="connsiteX4" fmla="*/ 0 w 3129832"/>
              <a:gd name="connsiteY4" fmla="*/ 688084 h 1376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29832" h="1376167">
                <a:moveTo>
                  <a:pt x="0" y="688084"/>
                </a:moveTo>
                <a:cubicBezTo>
                  <a:pt x="0" y="308066"/>
                  <a:pt x="700637" y="0"/>
                  <a:pt x="1564916" y="0"/>
                </a:cubicBezTo>
                <a:cubicBezTo>
                  <a:pt x="2429195" y="0"/>
                  <a:pt x="3129832" y="308066"/>
                  <a:pt x="3129832" y="688084"/>
                </a:cubicBezTo>
                <a:cubicBezTo>
                  <a:pt x="3129832" y="1068102"/>
                  <a:pt x="2429195" y="1376168"/>
                  <a:pt x="1564916" y="1376168"/>
                </a:cubicBezTo>
                <a:cubicBezTo>
                  <a:pt x="700637" y="1376168"/>
                  <a:pt x="0" y="1068102"/>
                  <a:pt x="0" y="688084"/>
                </a:cubicBezTo>
                <a:close/>
              </a:path>
            </a:pathLst>
          </a:custGeom>
          <a:solidFill>
            <a:srgbClr val="4E8272"/>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txBody>
          <a:bodyPr spcFirstLastPara="0" vert="horz" wrap="square" lIns="468513" tIns="211695" rIns="468513" bIns="211695" numCol="1" spcCol="1270" anchor="ctr" anchorCtr="0">
            <a:noAutofit/>
          </a:bodyPr>
          <a:lstStyle/>
          <a:p>
            <a:pPr marL="0" lvl="0" indent="0" algn="ctr" defTabSz="711200">
              <a:lnSpc>
                <a:spcPct val="90000"/>
              </a:lnSpc>
              <a:spcBef>
                <a:spcPct val="0"/>
              </a:spcBef>
              <a:spcAft>
                <a:spcPct val="35000"/>
              </a:spcAft>
              <a:buNone/>
            </a:pPr>
            <a:r>
              <a:rPr lang="en-US" sz="1600" b="1" kern="1200" dirty="0"/>
              <a:t>4.3</a:t>
            </a:r>
          </a:p>
          <a:p>
            <a:pPr marL="0" lvl="0" indent="0" algn="ctr" defTabSz="711200">
              <a:lnSpc>
                <a:spcPct val="90000"/>
              </a:lnSpc>
              <a:spcBef>
                <a:spcPct val="0"/>
              </a:spcBef>
              <a:spcAft>
                <a:spcPct val="35000"/>
              </a:spcAft>
              <a:buNone/>
            </a:pPr>
            <a:r>
              <a:rPr lang="en-US" sz="1600" b="1" kern="1200" dirty="0"/>
              <a:t>  Determining the scope of the knowledge management system</a:t>
            </a:r>
          </a:p>
        </p:txBody>
      </p:sp>
      <p:sp>
        <p:nvSpPr>
          <p:cNvPr id="19" name="Freeform: Shape 18">
            <a:extLst>
              <a:ext uri="{FF2B5EF4-FFF2-40B4-BE49-F238E27FC236}">
                <a16:creationId xmlns:a16="http://schemas.microsoft.com/office/drawing/2014/main" id="{5C0EAE49-1D24-48CE-85C9-56A67D073529}"/>
              </a:ext>
            </a:extLst>
          </p:cNvPr>
          <p:cNvSpPr/>
          <p:nvPr/>
        </p:nvSpPr>
        <p:spPr>
          <a:xfrm rot="61830">
            <a:off x="3413120" y="3975623"/>
            <a:ext cx="224489" cy="29824"/>
          </a:xfrm>
          <a:custGeom>
            <a:avLst/>
            <a:gdLst>
              <a:gd name="connsiteX0" fmla="*/ 0 w 224488"/>
              <a:gd name="connsiteY0" fmla="*/ 14911 h 29823"/>
              <a:gd name="connsiteX1" fmla="*/ 224488 w 224488"/>
              <a:gd name="connsiteY1" fmla="*/ 14911 h 29823"/>
            </a:gdLst>
            <a:ahLst/>
            <a:cxnLst>
              <a:cxn ang="0">
                <a:pos x="connsiteX0" y="connsiteY0"/>
              </a:cxn>
              <a:cxn ang="0">
                <a:pos x="connsiteX1" y="connsiteY1"/>
              </a:cxn>
            </a:cxnLst>
            <a:rect l="l" t="t" r="r" b="b"/>
            <a:pathLst>
              <a:path w="224488" h="29823">
                <a:moveTo>
                  <a:pt x="224488" y="14912"/>
                </a:moveTo>
                <a:lnTo>
                  <a:pt x="0" y="14912"/>
                </a:lnTo>
              </a:path>
            </a:pathLst>
          </a:custGeom>
          <a:noFill/>
          <a:ln>
            <a:tailEnd type="stealth"/>
          </a:ln>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119332" tIns="9300" rIns="119333" bIns="9300" numCol="1" spcCol="1270" anchor="ctr" anchorCtr="0">
            <a:noAutofit/>
          </a:bodyPr>
          <a:lstStyle/>
          <a:p>
            <a:pPr marL="0" lvl="0" indent="0" algn="ctr" defTabSz="222250">
              <a:lnSpc>
                <a:spcPct val="90000"/>
              </a:lnSpc>
              <a:spcBef>
                <a:spcPct val="0"/>
              </a:spcBef>
              <a:spcAft>
                <a:spcPct val="35000"/>
              </a:spcAft>
              <a:buNone/>
            </a:pPr>
            <a:endParaRPr lang="en-US" sz="500" kern="1200" dirty="0"/>
          </a:p>
        </p:txBody>
      </p:sp>
      <p:sp>
        <p:nvSpPr>
          <p:cNvPr id="20" name="Freeform: Shape 19">
            <a:extLst>
              <a:ext uri="{FF2B5EF4-FFF2-40B4-BE49-F238E27FC236}">
                <a16:creationId xmlns:a16="http://schemas.microsoft.com/office/drawing/2014/main" id="{91C5C0D2-BC00-4DA4-88A4-EB145EFF7426}"/>
              </a:ext>
            </a:extLst>
          </p:cNvPr>
          <p:cNvSpPr/>
          <p:nvPr/>
        </p:nvSpPr>
        <p:spPr>
          <a:xfrm>
            <a:off x="762004" y="3276596"/>
            <a:ext cx="2651930" cy="1376167"/>
          </a:xfrm>
          <a:custGeom>
            <a:avLst/>
            <a:gdLst>
              <a:gd name="connsiteX0" fmla="*/ 0 w 2651930"/>
              <a:gd name="connsiteY0" fmla="*/ 688084 h 1376167"/>
              <a:gd name="connsiteX1" fmla="*/ 1325965 w 2651930"/>
              <a:gd name="connsiteY1" fmla="*/ 0 h 1376167"/>
              <a:gd name="connsiteX2" fmla="*/ 2651930 w 2651930"/>
              <a:gd name="connsiteY2" fmla="*/ 688084 h 1376167"/>
              <a:gd name="connsiteX3" fmla="*/ 1325965 w 2651930"/>
              <a:gd name="connsiteY3" fmla="*/ 1376168 h 1376167"/>
              <a:gd name="connsiteX4" fmla="*/ 0 w 2651930"/>
              <a:gd name="connsiteY4" fmla="*/ 688084 h 1376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930" h="1376167">
                <a:moveTo>
                  <a:pt x="0" y="688084"/>
                </a:moveTo>
                <a:cubicBezTo>
                  <a:pt x="0" y="308066"/>
                  <a:pt x="593655" y="0"/>
                  <a:pt x="1325965" y="0"/>
                </a:cubicBezTo>
                <a:cubicBezTo>
                  <a:pt x="2058275" y="0"/>
                  <a:pt x="2651930" y="308066"/>
                  <a:pt x="2651930" y="688084"/>
                </a:cubicBezTo>
                <a:cubicBezTo>
                  <a:pt x="2651930" y="1068102"/>
                  <a:pt x="2058275" y="1376168"/>
                  <a:pt x="1325965" y="1376168"/>
                </a:cubicBezTo>
                <a:cubicBezTo>
                  <a:pt x="593655" y="1376168"/>
                  <a:pt x="0" y="1068102"/>
                  <a:pt x="0" y="688084"/>
                </a:cubicBez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398526" tIns="211695" rIns="398526" bIns="211695" numCol="1" spcCol="1270" anchor="ctr" anchorCtr="0">
            <a:noAutofit/>
          </a:bodyPr>
          <a:lstStyle/>
          <a:p>
            <a:pPr marL="0" lvl="0" indent="0" algn="ctr" defTabSz="711200">
              <a:lnSpc>
                <a:spcPct val="90000"/>
              </a:lnSpc>
              <a:spcBef>
                <a:spcPct val="0"/>
              </a:spcBef>
              <a:spcAft>
                <a:spcPct val="35000"/>
              </a:spcAft>
              <a:buNone/>
            </a:pPr>
            <a:r>
              <a:rPr lang="en-US" sz="1600" b="1" kern="1200" dirty="0"/>
              <a:t>4.4 Knowledge  Management system </a:t>
            </a:r>
          </a:p>
        </p:txBody>
      </p:sp>
      <p:sp>
        <p:nvSpPr>
          <p:cNvPr id="10" name="Rectangle 9"/>
          <p:cNvSpPr/>
          <p:nvPr/>
        </p:nvSpPr>
        <p:spPr>
          <a:xfrm>
            <a:off x="314827" y="770433"/>
            <a:ext cx="7162800" cy="685801"/>
          </a:xfrm>
          <a:prstGeom prst="rect">
            <a:avLst/>
          </a:prstGeom>
          <a:blipFill>
            <a:blip r:embed="rId2">
              <a:alphaModFix amt="90000"/>
            </a:blip>
            <a:stretch>
              <a:fillRect b="-386092"/>
            </a:stretch>
          </a:blipFill>
        </p:spPr>
        <p:txBody>
          <a:bodyPr vert="horz" lIns="91440" tIns="45720" rIns="91440" bIns="45720" rtlCol="0" anchor="ctr">
            <a:normAutofit/>
          </a:bodyPr>
          <a:lstStyle/>
          <a:p>
            <a:pPr>
              <a:lnSpc>
                <a:spcPct val="90000"/>
              </a:lnSpc>
              <a:spcBef>
                <a:spcPct val="0"/>
              </a:spcBef>
            </a:pPr>
            <a:r>
              <a:rPr lang="en-US" sz="2400" b="1" dirty="0">
                <a:solidFill>
                  <a:schemeClr val="bg1"/>
                </a:solidFill>
                <a:latin typeface="+mj-lt"/>
                <a:ea typeface="+mj-ea"/>
                <a:cs typeface="+mj-cs"/>
              </a:rPr>
              <a:t>Clause 4: Context of the </a:t>
            </a:r>
            <a:r>
              <a:rPr lang="en-US" sz="2400" b="1" dirty="0" err="1">
                <a:solidFill>
                  <a:schemeClr val="bg1"/>
                </a:solidFill>
                <a:latin typeface="+mj-lt"/>
                <a:ea typeface="+mj-ea"/>
                <a:cs typeface="+mj-cs"/>
              </a:rPr>
              <a:t>Organisation</a:t>
            </a:r>
            <a:endParaRPr lang="en-US" sz="2400" b="1" dirty="0">
              <a:solidFill>
                <a:schemeClr val="bg1"/>
              </a:solidFill>
              <a:latin typeface="+mj-lt"/>
              <a:ea typeface="+mj-ea"/>
              <a:cs typeface="+mj-cs"/>
            </a:endParaRPr>
          </a:p>
        </p:txBody>
      </p:sp>
      <p:pic>
        <p:nvPicPr>
          <p:cNvPr id="12" name="Picture 2" descr="Machine Learning in Educ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1712" y="5257800"/>
            <a:ext cx="2619375" cy="128587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Machine Learning in Educa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5334000"/>
            <a:ext cx="2619375" cy="1285876"/>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descr="https://www.winyana.com/files/websites/logo/03f5813d-e1f0-4533-b6de-aa6ef4c8257d/small_winyana_logo.png">
            <a:extLst>
              <a:ext uri="{FF2B5EF4-FFF2-40B4-BE49-F238E27FC236}">
                <a16:creationId xmlns:a16="http://schemas.microsoft.com/office/drawing/2014/main" id="{10054DD9-884E-4750-BFE8-079875220F02}"/>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5286" r="1" b="1"/>
          <a:stretch/>
        </p:blipFill>
        <p:spPr bwMode="auto">
          <a:xfrm>
            <a:off x="7735382" y="168307"/>
            <a:ext cx="1261712" cy="722989"/>
          </a:xfrm>
          <a:prstGeom prst="rect">
            <a:avLst/>
          </a:prstGeom>
          <a:effectLst>
            <a:outerShdw blurRad="50800" dist="50800" dir="5400000" algn="ctr" rotWithShape="0">
              <a:schemeClr val="bg2">
                <a:lumMod val="90000"/>
              </a:schemeClr>
            </a:outerShdw>
          </a:effectLst>
          <a:extLst>
            <a:ext uri="{909E8E84-426E-40DD-AFC4-6F175D3DCCD1}">
              <a14:hiddenFill xmlns:a14="http://schemas.microsoft.com/office/drawing/2010/main">
                <a:solidFill>
                  <a:srgbClr val="FFFFFF"/>
                </a:solidFill>
              </a14:hiddenFill>
            </a:ext>
          </a:extLst>
        </p:spPr>
      </p:pic>
      <p:sp>
        <p:nvSpPr>
          <p:cNvPr id="3" name="Date Placeholder 2"/>
          <p:cNvSpPr>
            <a:spLocks noGrp="1"/>
          </p:cNvSpPr>
          <p:nvPr>
            <p:ph type="dt" sz="half" idx="10"/>
          </p:nvPr>
        </p:nvSpPr>
        <p:spPr/>
        <p:txBody>
          <a:bodyPr/>
          <a:lstStyle/>
          <a:p>
            <a:fld id="{2654CEA1-1985-4FFA-B05F-B9F25D32B9BD}" type="datetime1">
              <a:rPr lang="en-US" smtClean="0"/>
              <a:t>11/12/2020</a:t>
            </a:fld>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999496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750"/>
                            </p:stCondLst>
                            <p:childTnLst>
                              <p:par>
                                <p:cTn id="9" presetID="10" presetClass="entr" presetSubtype="0" fill="hold" grpId="0" nodeType="afterEffect">
                                  <p:stCondLst>
                                    <p:cond delay="25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par>
                          <p:cTn id="12" fill="hold">
                            <p:stCondLst>
                              <p:cond delay="1500"/>
                            </p:stCondLst>
                            <p:childTnLst>
                              <p:par>
                                <p:cTn id="13" presetID="10" presetClass="entr" presetSubtype="0" fill="hold" grpId="0" nodeType="afterEffect">
                                  <p:stCondLst>
                                    <p:cond delay="25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par>
                          <p:cTn id="16" fill="hold">
                            <p:stCondLst>
                              <p:cond delay="2250"/>
                            </p:stCondLst>
                            <p:childTnLst>
                              <p:par>
                                <p:cTn id="17" presetID="10" presetClass="entr" presetSubtype="0" fill="hold" grpId="0" nodeType="afterEffect">
                                  <p:stCondLst>
                                    <p:cond delay="25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childTnLst>
                                </p:cTn>
                              </p:par>
                            </p:childTnLst>
                          </p:cTn>
                        </p:par>
                        <p:par>
                          <p:cTn id="20" fill="hold">
                            <p:stCondLst>
                              <p:cond delay="3000"/>
                            </p:stCondLst>
                            <p:childTnLst>
                              <p:par>
                                <p:cTn id="21" presetID="10" presetClass="entr" presetSubtype="0" fill="hold" grpId="0" nodeType="afterEffect">
                                  <p:stCondLst>
                                    <p:cond delay="25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childTnLst>
                          </p:cTn>
                        </p:par>
                        <p:par>
                          <p:cTn id="24" fill="hold">
                            <p:stCondLst>
                              <p:cond delay="3750"/>
                            </p:stCondLst>
                            <p:childTnLst>
                              <p:par>
                                <p:cTn id="25" presetID="10" presetClass="entr" presetSubtype="0" fill="hold" grpId="0" nodeType="afterEffect">
                                  <p:stCondLst>
                                    <p:cond delay="25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par>
                          <p:cTn id="28" fill="hold">
                            <p:stCondLst>
                              <p:cond delay="4500"/>
                            </p:stCondLst>
                            <p:childTnLst>
                              <p:par>
                                <p:cTn id="29" presetID="10" presetClass="entr" presetSubtype="0" fill="hold" grpId="0" nodeType="afterEffect">
                                  <p:stCondLst>
                                    <p:cond delay="250"/>
                                  </p:stCondLst>
                                  <p:childTnLst>
                                    <p:set>
                                      <p:cBhvr>
                                        <p:cTn id="30" dur="1" fill="hold">
                                          <p:stCondLst>
                                            <p:cond delay="0"/>
                                          </p:stCondLst>
                                        </p:cTn>
                                        <p:tgtEl>
                                          <p:spTgt spid="18"/>
                                        </p:tgtEl>
                                        <p:attrNameLst>
                                          <p:attrName>style.visibility</p:attrName>
                                        </p:attrNameLst>
                                      </p:cBhvr>
                                      <p:to>
                                        <p:strVal val="visible"/>
                                      </p:to>
                                    </p:set>
                                    <p:animEffect transition="in" filter="fade">
                                      <p:cBhvr>
                                        <p:cTn id="31" dur="500"/>
                                        <p:tgtEl>
                                          <p:spTgt spid="18"/>
                                        </p:tgtEl>
                                      </p:cBhvr>
                                    </p:animEffect>
                                  </p:childTnLst>
                                </p:cTn>
                              </p:par>
                            </p:childTnLst>
                          </p:cTn>
                        </p:par>
                        <p:par>
                          <p:cTn id="32" fill="hold">
                            <p:stCondLst>
                              <p:cond delay="5250"/>
                            </p:stCondLst>
                            <p:childTnLst>
                              <p:par>
                                <p:cTn id="33" presetID="10" presetClass="entr" presetSubtype="0" fill="hold" grpId="0" nodeType="afterEffect">
                                  <p:stCondLst>
                                    <p:cond delay="25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500"/>
                                        <p:tgtEl>
                                          <p:spTgt spid="19"/>
                                        </p:tgtEl>
                                      </p:cBhvr>
                                    </p:animEffect>
                                  </p:childTnLst>
                                </p:cTn>
                              </p:par>
                            </p:childTnLst>
                          </p:cTn>
                        </p:par>
                        <p:par>
                          <p:cTn id="36" fill="hold">
                            <p:stCondLst>
                              <p:cond delay="6000"/>
                            </p:stCondLst>
                            <p:childTnLst>
                              <p:par>
                                <p:cTn id="37" presetID="10" presetClass="entr" presetSubtype="0" fill="hold" grpId="0" nodeType="afterEffect">
                                  <p:stCondLst>
                                    <p:cond delay="25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15" grpId="0" animBg="1"/>
      <p:bldP spid="16" grpId="0" animBg="1"/>
      <p:bldP spid="17" grpId="0" animBg="1"/>
      <p:bldP spid="18" grpId="0" animBg="1"/>
      <p:bldP spid="19" grpId="0" animBg="1"/>
      <p:bldP spid="2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FAC37BF9-FD28-47CD-9A90-01B18AB740D3}"/>
              </a:ext>
            </a:extLst>
          </p:cNvPr>
          <p:cNvSpPr/>
          <p:nvPr/>
        </p:nvSpPr>
        <p:spPr>
          <a:xfrm>
            <a:off x="2819400" y="1974644"/>
            <a:ext cx="4116228" cy="1429512"/>
          </a:xfrm>
          <a:prstGeom prst="ellipse">
            <a:avLst/>
          </a:prstGeom>
        </p:spPr>
        <p:style>
          <a:lnRef idx="0">
            <a:schemeClr val="accent4">
              <a:hueOff val="0"/>
              <a:satOff val="0"/>
              <a:lumOff val="0"/>
              <a:alphaOff val="0"/>
            </a:schemeClr>
          </a:lnRef>
          <a:fillRef idx="1">
            <a:schemeClr val="accent4">
              <a:tint val="50000"/>
              <a:alpha val="40000"/>
              <a:hueOff val="0"/>
              <a:satOff val="0"/>
              <a:lumOff val="0"/>
              <a:alphaOff val="0"/>
            </a:schemeClr>
          </a:fillRef>
          <a:effectRef idx="0">
            <a:schemeClr val="accent4">
              <a:tint val="50000"/>
              <a:alpha val="40000"/>
              <a:hueOff val="0"/>
              <a:satOff val="0"/>
              <a:lumOff val="0"/>
              <a:alphaOff val="0"/>
            </a:schemeClr>
          </a:effectRef>
          <a:fontRef idx="minor">
            <a:schemeClr val="lt1">
              <a:hueOff val="0"/>
              <a:satOff val="0"/>
              <a:lumOff val="0"/>
              <a:alphaOff val="0"/>
            </a:schemeClr>
          </a:fontRef>
        </p:style>
      </p:sp>
      <p:sp>
        <p:nvSpPr>
          <p:cNvPr id="7" name="Arrow: Down 6">
            <a:extLst>
              <a:ext uri="{FF2B5EF4-FFF2-40B4-BE49-F238E27FC236}">
                <a16:creationId xmlns:a16="http://schemas.microsoft.com/office/drawing/2014/main" id="{FBD6C207-8EFD-4ABC-B936-5CE44D444673}"/>
              </a:ext>
            </a:extLst>
          </p:cNvPr>
          <p:cNvSpPr/>
          <p:nvPr/>
        </p:nvSpPr>
        <p:spPr>
          <a:xfrm>
            <a:off x="4301177" y="5382376"/>
            <a:ext cx="797718" cy="510540"/>
          </a:xfrm>
          <a:prstGeom prst="downArrow">
            <a:avLst/>
          </a:prstGeom>
        </p:spPr>
        <p:style>
          <a:lnRef idx="0">
            <a:schemeClr val="lt1">
              <a:hueOff val="0"/>
              <a:satOff val="0"/>
              <a:lumOff val="0"/>
              <a:alphaOff val="0"/>
            </a:schemeClr>
          </a:lnRef>
          <a:fillRef idx="3">
            <a:schemeClr val="accent4">
              <a:tint val="40000"/>
              <a:hueOff val="0"/>
              <a:satOff val="0"/>
              <a:lumOff val="0"/>
              <a:alphaOff val="0"/>
            </a:schemeClr>
          </a:fillRef>
          <a:effectRef idx="3">
            <a:schemeClr val="accent4">
              <a:tint val="40000"/>
              <a:hueOff val="0"/>
              <a:satOff val="0"/>
              <a:lumOff val="0"/>
              <a:alphaOff val="0"/>
            </a:schemeClr>
          </a:effectRef>
          <a:fontRef idx="minor">
            <a:schemeClr val="dk1">
              <a:hueOff val="0"/>
              <a:satOff val="0"/>
              <a:lumOff val="0"/>
              <a:alphaOff val="0"/>
            </a:schemeClr>
          </a:fontRef>
        </p:style>
      </p:sp>
      <p:sp>
        <p:nvSpPr>
          <p:cNvPr id="12" name="Freeform: Shape 11">
            <a:extLst>
              <a:ext uri="{FF2B5EF4-FFF2-40B4-BE49-F238E27FC236}">
                <a16:creationId xmlns:a16="http://schemas.microsoft.com/office/drawing/2014/main" id="{976F9282-DD3B-4E61-9796-AD220251D542}"/>
              </a:ext>
            </a:extLst>
          </p:cNvPr>
          <p:cNvSpPr/>
          <p:nvPr/>
        </p:nvSpPr>
        <p:spPr>
          <a:xfrm>
            <a:off x="2360558" y="5892279"/>
            <a:ext cx="3829050" cy="609211"/>
          </a:xfrm>
          <a:custGeom>
            <a:avLst/>
            <a:gdLst>
              <a:gd name="connsiteX0" fmla="*/ 0 w 3829050"/>
              <a:gd name="connsiteY0" fmla="*/ 0 h 609211"/>
              <a:gd name="connsiteX1" fmla="*/ 3829050 w 3829050"/>
              <a:gd name="connsiteY1" fmla="*/ 0 h 609211"/>
              <a:gd name="connsiteX2" fmla="*/ 3829050 w 3829050"/>
              <a:gd name="connsiteY2" fmla="*/ 609211 h 609211"/>
              <a:gd name="connsiteX3" fmla="*/ 0 w 3829050"/>
              <a:gd name="connsiteY3" fmla="*/ 609211 h 609211"/>
              <a:gd name="connsiteX4" fmla="*/ 0 w 3829050"/>
              <a:gd name="connsiteY4" fmla="*/ 0 h 6092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29050" h="609211">
                <a:moveTo>
                  <a:pt x="0" y="0"/>
                </a:moveTo>
                <a:lnTo>
                  <a:pt x="3829050" y="0"/>
                </a:lnTo>
                <a:lnTo>
                  <a:pt x="3829050" y="609211"/>
                </a:lnTo>
                <a:lnTo>
                  <a:pt x="0" y="60921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b="1" kern="1200" dirty="0"/>
              <a:t>         5. Leadership</a:t>
            </a:r>
          </a:p>
        </p:txBody>
      </p:sp>
      <p:sp>
        <p:nvSpPr>
          <p:cNvPr id="13" name="Freeform: Shape 12">
            <a:extLst>
              <a:ext uri="{FF2B5EF4-FFF2-40B4-BE49-F238E27FC236}">
                <a16:creationId xmlns:a16="http://schemas.microsoft.com/office/drawing/2014/main" id="{8AAD3748-FD7E-48EA-A7D9-064101675A2B}"/>
              </a:ext>
            </a:extLst>
          </p:cNvPr>
          <p:cNvSpPr/>
          <p:nvPr/>
        </p:nvSpPr>
        <p:spPr>
          <a:xfrm>
            <a:off x="3732589" y="3453844"/>
            <a:ext cx="1934895" cy="1666354"/>
          </a:xfrm>
          <a:custGeom>
            <a:avLst/>
            <a:gdLst>
              <a:gd name="connsiteX0" fmla="*/ 0 w 1934895"/>
              <a:gd name="connsiteY0" fmla="*/ 833177 h 1666354"/>
              <a:gd name="connsiteX1" fmla="*/ 967448 w 1934895"/>
              <a:gd name="connsiteY1" fmla="*/ 0 h 1666354"/>
              <a:gd name="connsiteX2" fmla="*/ 1934896 w 1934895"/>
              <a:gd name="connsiteY2" fmla="*/ 833177 h 1666354"/>
              <a:gd name="connsiteX3" fmla="*/ 967448 w 1934895"/>
              <a:gd name="connsiteY3" fmla="*/ 1666354 h 1666354"/>
              <a:gd name="connsiteX4" fmla="*/ 0 w 1934895"/>
              <a:gd name="connsiteY4" fmla="*/ 833177 h 1666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4895" h="1666354">
                <a:moveTo>
                  <a:pt x="0" y="833177"/>
                </a:moveTo>
                <a:cubicBezTo>
                  <a:pt x="0" y="373026"/>
                  <a:pt x="433141" y="0"/>
                  <a:pt x="967448" y="0"/>
                </a:cubicBezTo>
                <a:cubicBezTo>
                  <a:pt x="1501755" y="0"/>
                  <a:pt x="1934896" y="373026"/>
                  <a:pt x="1934896" y="833177"/>
                </a:cubicBezTo>
                <a:cubicBezTo>
                  <a:pt x="1934896" y="1293328"/>
                  <a:pt x="1501755" y="1666354"/>
                  <a:pt x="967448" y="1666354"/>
                </a:cubicBezTo>
                <a:cubicBezTo>
                  <a:pt x="433141" y="1666354"/>
                  <a:pt x="0" y="1293328"/>
                  <a:pt x="0" y="833177"/>
                </a:cubicBezTo>
                <a:close/>
              </a:path>
            </a:pathLst>
          </a:custGeom>
        </p:spPr>
        <p:style>
          <a:lnRef idx="0">
            <a:schemeClr val="lt1">
              <a:hueOff val="0"/>
              <a:satOff val="0"/>
              <a:lumOff val="0"/>
              <a:alphaOff val="0"/>
            </a:schemeClr>
          </a:lnRef>
          <a:fillRef idx="3">
            <a:schemeClr val="accent4">
              <a:hueOff val="0"/>
              <a:satOff val="0"/>
              <a:lumOff val="0"/>
              <a:alphaOff val="0"/>
            </a:schemeClr>
          </a:fillRef>
          <a:effectRef idx="3">
            <a:schemeClr val="accent4">
              <a:hueOff val="0"/>
              <a:satOff val="0"/>
              <a:lumOff val="0"/>
              <a:alphaOff val="0"/>
            </a:schemeClr>
          </a:effectRef>
          <a:fontRef idx="minor">
            <a:schemeClr val="lt1"/>
          </a:fontRef>
        </p:style>
        <p:txBody>
          <a:bodyPr spcFirstLastPara="0" vert="horz" wrap="square" lIns="303679" tIns="264352" rIns="303679" bIns="264352" numCol="1" spcCol="1270" anchor="ctr" anchorCtr="0">
            <a:noAutofit/>
          </a:bodyPr>
          <a:lstStyle/>
          <a:p>
            <a:pPr marL="0" lvl="0" indent="0" algn="ctr" defTabSz="711200">
              <a:lnSpc>
                <a:spcPct val="90000"/>
              </a:lnSpc>
              <a:spcBef>
                <a:spcPct val="0"/>
              </a:spcBef>
              <a:spcAft>
                <a:spcPct val="35000"/>
              </a:spcAft>
              <a:buNone/>
            </a:pPr>
            <a:r>
              <a:rPr lang="en-US" sz="1600" b="1" kern="1200" dirty="0"/>
              <a:t>5.3 Organizational Roles , Responsibilities &amp; Authorities</a:t>
            </a:r>
          </a:p>
        </p:txBody>
      </p:sp>
      <p:sp>
        <p:nvSpPr>
          <p:cNvPr id="14" name="Freeform: Shape 13">
            <a:extLst>
              <a:ext uri="{FF2B5EF4-FFF2-40B4-BE49-F238E27FC236}">
                <a16:creationId xmlns:a16="http://schemas.microsoft.com/office/drawing/2014/main" id="{F1540418-BEDA-4BCB-96B0-D08F80A43647}"/>
              </a:ext>
            </a:extLst>
          </p:cNvPr>
          <p:cNvSpPr/>
          <p:nvPr/>
        </p:nvSpPr>
        <p:spPr>
          <a:xfrm>
            <a:off x="5117307" y="2275681"/>
            <a:ext cx="1435893" cy="1435893"/>
          </a:xfrm>
          <a:custGeom>
            <a:avLst/>
            <a:gdLst>
              <a:gd name="connsiteX0" fmla="*/ 0 w 1435893"/>
              <a:gd name="connsiteY0" fmla="*/ 717947 h 1435893"/>
              <a:gd name="connsiteX1" fmla="*/ 717947 w 1435893"/>
              <a:gd name="connsiteY1" fmla="*/ 0 h 1435893"/>
              <a:gd name="connsiteX2" fmla="*/ 1435894 w 1435893"/>
              <a:gd name="connsiteY2" fmla="*/ 717947 h 1435893"/>
              <a:gd name="connsiteX3" fmla="*/ 717947 w 1435893"/>
              <a:gd name="connsiteY3" fmla="*/ 1435894 h 1435893"/>
              <a:gd name="connsiteX4" fmla="*/ 0 w 1435893"/>
              <a:gd name="connsiteY4" fmla="*/ 717947 h 14358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5893" h="1435893">
                <a:moveTo>
                  <a:pt x="0" y="717947"/>
                </a:moveTo>
                <a:cubicBezTo>
                  <a:pt x="0" y="321436"/>
                  <a:pt x="321436" y="0"/>
                  <a:pt x="717947" y="0"/>
                </a:cubicBezTo>
                <a:cubicBezTo>
                  <a:pt x="1114458" y="0"/>
                  <a:pt x="1435894" y="321436"/>
                  <a:pt x="1435894" y="717947"/>
                </a:cubicBezTo>
                <a:cubicBezTo>
                  <a:pt x="1435894" y="1114458"/>
                  <a:pt x="1114458" y="1435894"/>
                  <a:pt x="717947" y="1435894"/>
                </a:cubicBezTo>
                <a:cubicBezTo>
                  <a:pt x="321436" y="1435894"/>
                  <a:pt x="0" y="1114458"/>
                  <a:pt x="0" y="717947"/>
                </a:cubicBezTo>
                <a:close/>
              </a:path>
            </a:pathLst>
          </a:custGeom>
        </p:spPr>
        <p:style>
          <a:lnRef idx="0">
            <a:schemeClr val="lt1">
              <a:hueOff val="0"/>
              <a:satOff val="0"/>
              <a:lumOff val="0"/>
              <a:alphaOff val="0"/>
            </a:schemeClr>
          </a:lnRef>
          <a:fillRef idx="3">
            <a:schemeClr val="accent4">
              <a:hueOff val="-2232385"/>
              <a:satOff val="13449"/>
              <a:lumOff val="1078"/>
              <a:alphaOff val="0"/>
            </a:schemeClr>
          </a:fillRef>
          <a:effectRef idx="3">
            <a:schemeClr val="accent4">
              <a:hueOff val="-2232385"/>
              <a:satOff val="13449"/>
              <a:lumOff val="1078"/>
              <a:alphaOff val="0"/>
            </a:schemeClr>
          </a:effectRef>
          <a:fontRef idx="minor">
            <a:schemeClr val="lt1"/>
          </a:fontRef>
        </p:style>
        <p:txBody>
          <a:bodyPr spcFirstLastPara="0" vert="horz" wrap="square" lIns="233142" tIns="233142" rIns="233142" bIns="233142" numCol="1" spcCol="1270" anchor="ctr" anchorCtr="0">
            <a:noAutofit/>
          </a:bodyPr>
          <a:lstStyle/>
          <a:p>
            <a:pPr marL="0" lvl="0" indent="0" algn="ctr" defTabSz="800100">
              <a:lnSpc>
                <a:spcPct val="90000"/>
              </a:lnSpc>
              <a:spcBef>
                <a:spcPct val="0"/>
              </a:spcBef>
              <a:spcAft>
                <a:spcPct val="35000"/>
              </a:spcAft>
              <a:buNone/>
            </a:pPr>
            <a:r>
              <a:rPr lang="en-US" sz="1800" b="1" kern="1200" dirty="0"/>
              <a:t>5.2 </a:t>
            </a:r>
          </a:p>
          <a:p>
            <a:pPr marL="0" lvl="0" indent="0" algn="ctr" defTabSz="800100">
              <a:lnSpc>
                <a:spcPct val="90000"/>
              </a:lnSpc>
              <a:spcBef>
                <a:spcPct val="0"/>
              </a:spcBef>
              <a:spcAft>
                <a:spcPct val="35000"/>
              </a:spcAft>
              <a:buNone/>
            </a:pPr>
            <a:r>
              <a:rPr lang="en-US" sz="1800" b="1" kern="1200" dirty="0"/>
              <a:t>Policy</a:t>
            </a:r>
          </a:p>
        </p:txBody>
      </p:sp>
      <p:sp>
        <p:nvSpPr>
          <p:cNvPr id="15" name="Freeform: Shape 14">
            <a:extLst>
              <a:ext uri="{FF2B5EF4-FFF2-40B4-BE49-F238E27FC236}">
                <a16:creationId xmlns:a16="http://schemas.microsoft.com/office/drawing/2014/main" id="{A28DEFD6-1D67-412B-92B0-E0691B35ECB9}"/>
              </a:ext>
            </a:extLst>
          </p:cNvPr>
          <p:cNvSpPr/>
          <p:nvPr/>
        </p:nvSpPr>
        <p:spPr>
          <a:xfrm>
            <a:off x="2624009" y="2148935"/>
            <a:ext cx="2002325" cy="1435893"/>
          </a:xfrm>
          <a:custGeom>
            <a:avLst/>
            <a:gdLst>
              <a:gd name="connsiteX0" fmla="*/ 0 w 2002325"/>
              <a:gd name="connsiteY0" fmla="*/ 717947 h 1435893"/>
              <a:gd name="connsiteX1" fmla="*/ 1001163 w 2002325"/>
              <a:gd name="connsiteY1" fmla="*/ 0 h 1435893"/>
              <a:gd name="connsiteX2" fmla="*/ 2002326 w 2002325"/>
              <a:gd name="connsiteY2" fmla="*/ 717947 h 1435893"/>
              <a:gd name="connsiteX3" fmla="*/ 1001163 w 2002325"/>
              <a:gd name="connsiteY3" fmla="*/ 1435894 h 1435893"/>
              <a:gd name="connsiteX4" fmla="*/ 0 w 2002325"/>
              <a:gd name="connsiteY4" fmla="*/ 717947 h 14358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2325" h="1435893">
                <a:moveTo>
                  <a:pt x="0" y="717947"/>
                </a:moveTo>
                <a:cubicBezTo>
                  <a:pt x="0" y="321436"/>
                  <a:pt x="448236" y="0"/>
                  <a:pt x="1001163" y="0"/>
                </a:cubicBezTo>
                <a:cubicBezTo>
                  <a:pt x="1554090" y="0"/>
                  <a:pt x="2002326" y="321436"/>
                  <a:pt x="2002326" y="717947"/>
                </a:cubicBezTo>
                <a:cubicBezTo>
                  <a:pt x="2002326" y="1114458"/>
                  <a:pt x="1554090" y="1435894"/>
                  <a:pt x="1001163" y="1435894"/>
                </a:cubicBezTo>
                <a:cubicBezTo>
                  <a:pt x="448236" y="1435894"/>
                  <a:pt x="0" y="1114458"/>
                  <a:pt x="0" y="717947"/>
                </a:cubicBezTo>
                <a:close/>
              </a:path>
            </a:pathLst>
          </a:custGeom>
        </p:spPr>
        <p:style>
          <a:lnRef idx="0">
            <a:schemeClr val="lt1">
              <a:hueOff val="0"/>
              <a:satOff val="0"/>
              <a:lumOff val="0"/>
              <a:alphaOff val="0"/>
            </a:schemeClr>
          </a:lnRef>
          <a:fillRef idx="3">
            <a:schemeClr val="accent4">
              <a:hueOff val="-4464770"/>
              <a:satOff val="26899"/>
              <a:lumOff val="2156"/>
              <a:alphaOff val="0"/>
            </a:schemeClr>
          </a:fillRef>
          <a:effectRef idx="3">
            <a:schemeClr val="accent4">
              <a:hueOff val="-4464770"/>
              <a:satOff val="26899"/>
              <a:lumOff val="2156"/>
              <a:alphaOff val="0"/>
            </a:schemeClr>
          </a:effectRef>
          <a:fontRef idx="minor">
            <a:schemeClr val="lt1"/>
          </a:fontRef>
        </p:style>
        <p:txBody>
          <a:bodyPr spcFirstLastPara="0" vert="horz" wrap="square" lIns="313554" tIns="230602" rIns="313554" bIns="230602" numCol="1" spcCol="1270" anchor="ctr" anchorCtr="0">
            <a:noAutofit/>
          </a:bodyPr>
          <a:lstStyle/>
          <a:p>
            <a:pPr marL="0" lvl="0" indent="0" algn="ctr" defTabSz="711200">
              <a:lnSpc>
                <a:spcPct val="90000"/>
              </a:lnSpc>
              <a:spcBef>
                <a:spcPct val="0"/>
              </a:spcBef>
              <a:spcAft>
                <a:spcPct val="35000"/>
              </a:spcAft>
              <a:buNone/>
            </a:pPr>
            <a:r>
              <a:rPr lang="en-US" sz="1600" b="1" kern="1200" dirty="0"/>
              <a:t>5.1 Leadership &amp; Commitment</a:t>
            </a:r>
          </a:p>
        </p:txBody>
      </p:sp>
      <p:sp>
        <p:nvSpPr>
          <p:cNvPr id="16" name="Shape 15">
            <a:extLst>
              <a:ext uri="{FF2B5EF4-FFF2-40B4-BE49-F238E27FC236}">
                <a16:creationId xmlns:a16="http://schemas.microsoft.com/office/drawing/2014/main" id="{359B4E34-FA73-44A5-81AB-503956599314}"/>
              </a:ext>
            </a:extLst>
          </p:cNvPr>
          <p:cNvSpPr/>
          <p:nvPr/>
        </p:nvSpPr>
        <p:spPr>
          <a:xfrm>
            <a:off x="2133036" y="1793972"/>
            <a:ext cx="5134003" cy="3589040"/>
          </a:xfrm>
          <a:prstGeom prst="funnel">
            <a:avLst/>
          </a:prstGeom>
        </p:spPr>
        <p:style>
          <a:lnRef idx="1">
            <a:schemeClr val="accent4">
              <a:hueOff val="0"/>
              <a:satOff val="0"/>
              <a:lumOff val="0"/>
              <a:alphaOff val="0"/>
            </a:schemeClr>
          </a:lnRef>
          <a:fillRef idx="1">
            <a:schemeClr val="lt1">
              <a:alpha val="40000"/>
              <a:hueOff val="0"/>
              <a:satOff val="0"/>
              <a:lumOff val="0"/>
              <a:alphaOff val="0"/>
            </a:schemeClr>
          </a:fillRef>
          <a:effectRef idx="0">
            <a:schemeClr val="lt1">
              <a:alpha val="40000"/>
              <a:hueOff val="0"/>
              <a:satOff val="0"/>
              <a:lumOff val="0"/>
              <a:alphaOff val="0"/>
            </a:schemeClr>
          </a:effectRef>
          <a:fontRef idx="minor">
            <a:schemeClr val="dk1">
              <a:hueOff val="0"/>
              <a:satOff val="0"/>
              <a:lumOff val="0"/>
              <a:alphaOff val="0"/>
            </a:schemeClr>
          </a:fontRef>
        </p:style>
      </p:sp>
      <p:sp>
        <p:nvSpPr>
          <p:cNvPr id="10" name="Rectangle 9"/>
          <p:cNvSpPr/>
          <p:nvPr/>
        </p:nvSpPr>
        <p:spPr>
          <a:xfrm>
            <a:off x="297570" y="789187"/>
            <a:ext cx="3435020" cy="582413"/>
          </a:xfrm>
          <a:prstGeom prst="rect">
            <a:avLst/>
          </a:prstGeom>
          <a:blipFill>
            <a:blip r:embed="rId2">
              <a:alphaModFix amt="90000"/>
            </a:blip>
            <a:stretch>
              <a:fillRect b="-386092"/>
            </a:stretch>
          </a:blipFill>
        </p:spPr>
        <p:txBody>
          <a:bodyPr vert="horz" lIns="91440" tIns="45720" rIns="91440" bIns="45720" rtlCol="0" anchor="ctr">
            <a:normAutofit/>
          </a:bodyPr>
          <a:lstStyle/>
          <a:p>
            <a:pPr>
              <a:lnSpc>
                <a:spcPct val="90000"/>
              </a:lnSpc>
              <a:spcBef>
                <a:spcPct val="0"/>
              </a:spcBef>
            </a:pPr>
            <a:r>
              <a:rPr lang="en-US" sz="2400" b="1" dirty="0">
                <a:solidFill>
                  <a:schemeClr val="bg1"/>
                </a:solidFill>
                <a:latin typeface="+mj-lt"/>
                <a:ea typeface="+mj-ea"/>
                <a:cs typeface="+mj-cs"/>
              </a:rPr>
              <a:t>Clause 5: Leadership</a:t>
            </a:r>
          </a:p>
        </p:txBody>
      </p:sp>
      <p:pic>
        <p:nvPicPr>
          <p:cNvPr id="8" name="Picture 7" descr="https://www.winyana.com/files/websites/logo/03f5813d-e1f0-4533-b6de-aa6ef4c8257d/small_winyana_logo.png">
            <a:extLst>
              <a:ext uri="{FF2B5EF4-FFF2-40B4-BE49-F238E27FC236}">
                <a16:creationId xmlns:a16="http://schemas.microsoft.com/office/drawing/2014/main" id="{A3EC59EC-E84F-4F20-9390-0F67B23D0373}"/>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5286" r="1" b="1"/>
          <a:stretch/>
        </p:blipFill>
        <p:spPr bwMode="auto">
          <a:xfrm>
            <a:off x="7735382" y="168307"/>
            <a:ext cx="1261712" cy="722989"/>
          </a:xfrm>
          <a:prstGeom prst="rect">
            <a:avLst/>
          </a:prstGeom>
          <a:effectLst>
            <a:outerShdw blurRad="50800" dist="50800" dir="5400000" algn="ctr" rotWithShape="0">
              <a:schemeClr val="bg2">
                <a:lumMod val="90000"/>
              </a:schemeClr>
            </a:outerShdw>
          </a:effectLst>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fld id="{1A6C935D-545C-4EBB-A468-C4B8DA84EC23}" type="datetime1">
              <a:rPr lang="en-US" smtClean="0"/>
              <a:t>11/12/2020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2244631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750"/>
                                        <p:tgtEl>
                                          <p:spTgt spid="15"/>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750"/>
                                        <p:tgtEl>
                                          <p:spTgt spid="14"/>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750"/>
                                        <p:tgtEl>
                                          <p:spTgt spid="13"/>
                                        </p:tgtEl>
                                      </p:cBhvr>
                                    </p:animEffect>
                                  </p:childTnLst>
                                </p:cTn>
                              </p:par>
                            </p:childTnLst>
                          </p:cTn>
                        </p:par>
                        <p:par>
                          <p:cTn id="16" fill="hold">
                            <p:stCondLst>
                              <p:cond delay="2250"/>
                            </p:stCondLst>
                            <p:childTnLst>
                              <p:par>
                                <p:cTn id="17" presetID="10" presetClass="entr" presetSubtype="0" fill="hold" nodeType="afterEffect">
                                  <p:stCondLst>
                                    <p:cond delay="25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Lst>
  </p:timing>
</p:sld>
</file>

<file path=ppt/theme/theme1.xml><?xml version="1.0" encoding="utf-8"?>
<a:theme xmlns:a="http://schemas.openxmlformats.org/drawingml/2006/main" name="Winyana ppt template">
  <a:themeElements>
    <a:clrScheme name="Custom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Winyana ppt template</Template>
  <TotalTime>866</TotalTime>
  <Words>483</Words>
  <Application>Microsoft Office PowerPoint</Application>
  <PresentationFormat>On-screen Show (4:3)</PresentationFormat>
  <Paragraphs>85</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Cambria</vt:lpstr>
      <vt:lpstr>Winyana ppt template</vt:lpstr>
      <vt:lpstr>Knowledge Management System Based On  ISO 30401:2018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Management System Based On  ISO 30401:2018</dc:title>
  <dc:creator>AP Computers</dc:creator>
  <cp:lastModifiedBy>Pravinda Pandigamage</cp:lastModifiedBy>
  <cp:revision>15</cp:revision>
  <dcterms:created xsi:type="dcterms:W3CDTF">2006-08-16T00:00:00Z</dcterms:created>
  <dcterms:modified xsi:type="dcterms:W3CDTF">2020-11-12T16:36:50Z</dcterms:modified>
</cp:coreProperties>
</file>